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0" r:id="rId4"/>
  </p:sldMasterIdLst>
  <p:notesMasterIdLst>
    <p:notesMasterId r:id="rId5"/>
  </p:notesMasterIdLst>
  <p:sldIdLst>
    <p:sldId id="256" r:id="rId6"/>
    <p:sldId id="257" r:id="rId7"/>
    <p:sldId id="258" r:id="rId8"/>
    <p:sldId id="259" r:id="rId9"/>
    <p:sldId id="260" r:id="rId10"/>
  </p:sldIdLst>
  <p:sldSz cy="10287000" cx="18288000"/>
  <p:notesSz cx="18288000" cy="10287000"/>
  <p:embeddedFontLst>
    <p:embeddedFont>
      <p:font typeface="Poppins"/>
      <p:regular r:id="rId11"/>
      <p:bold r:id="rId12"/>
      <p:italic r:id="rId13"/>
      <p:boldItalic r:id="rId14"/>
    </p:embeddedFont>
    <p:embeddedFont>
      <p:font typeface="Inter"/>
      <p:regular r:id="rId15"/>
      <p:bold r:id="rId16"/>
      <p:italic r:id="rId17"/>
      <p:boldItalic r:id="rId18"/>
    </p:embeddedFont>
    <p:embeddedFont>
      <p:font typeface="Jost"/>
      <p:regular r:id="rId19"/>
      <p:bold r:id="rId20"/>
      <p:italic r:id="rId21"/>
      <p:boldItalic r:id="rId22"/>
    </p:embeddedFont>
    <p:embeddedFont>
      <p:font typeface="Poppins Light"/>
      <p:regular r:id="rId23"/>
      <p:bold r:id="rId24"/>
      <p:italic r:id="rId25"/>
      <p:boldItalic r:id="rId26"/>
    </p:embeddedFont>
    <p:embeddedFont>
      <p:font typeface="Urbanist SemiBold"/>
      <p:regular r:id="rId27"/>
      <p:bold r:id="rId28"/>
      <p:italic r:id="rId29"/>
      <p:boldItalic r:id="rId30"/>
    </p:embeddedFont>
    <p:embeddedFont>
      <p:font typeface="Urbanist"/>
      <p:regular r:id="rId31"/>
      <p:bold r:id="rId32"/>
      <p:italic r:id="rId33"/>
      <p:boldItalic r:id="rId34"/>
    </p:embeddedFont>
    <p:embeddedFont>
      <p:font typeface="Poppins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Urbanist-regular.fntdata"/><Relationship Id="rId30" Type="http://schemas.openxmlformats.org/officeDocument/2006/relationships/font" Target="fonts/UrbanistSemiBold-boldItalic.fntdata"/><Relationship Id="rId33" Type="http://schemas.openxmlformats.org/officeDocument/2006/relationships/font" Target="fonts/Urbanist-italic.fntdata"/><Relationship Id="rId32" Type="http://schemas.openxmlformats.org/officeDocument/2006/relationships/font" Target="fonts/Urbanist-bold.fntdata"/><Relationship Id="rId35" Type="http://schemas.openxmlformats.org/officeDocument/2006/relationships/font" Target="fonts/PoppinsMedium-regular.fntdata"/><Relationship Id="rId34" Type="http://schemas.openxmlformats.org/officeDocument/2006/relationships/font" Target="fonts/Urbanist-boldItalic.fntdata"/><Relationship Id="rId37" Type="http://schemas.openxmlformats.org/officeDocument/2006/relationships/font" Target="fonts/PoppinsMedium-italic.fntdata"/><Relationship Id="rId36" Type="http://schemas.openxmlformats.org/officeDocument/2006/relationships/font" Target="fonts/PoppinsMedium-bold.fntdata"/><Relationship Id="rId38" Type="http://schemas.openxmlformats.org/officeDocument/2006/relationships/font" Target="fonts/PoppinsMedium-boldItalic.fntdata"/><Relationship Id="rId20" Type="http://schemas.openxmlformats.org/officeDocument/2006/relationships/font" Target="fonts/Jost-bold.fntdata"/><Relationship Id="rId22" Type="http://schemas.openxmlformats.org/officeDocument/2006/relationships/font" Target="fonts/Jost-boldItalic.fntdata"/><Relationship Id="rId21" Type="http://schemas.openxmlformats.org/officeDocument/2006/relationships/font" Target="fonts/Jost-italic.fntdata"/><Relationship Id="rId24" Type="http://schemas.openxmlformats.org/officeDocument/2006/relationships/font" Target="fonts/PoppinsLight-bold.fntdata"/><Relationship Id="rId23" Type="http://schemas.openxmlformats.org/officeDocument/2006/relationships/font" Target="fonts/PoppinsLight-regular.fntdata"/><Relationship Id="rId26" Type="http://schemas.openxmlformats.org/officeDocument/2006/relationships/font" Target="fonts/PoppinsLight-boldItalic.fntdata"/><Relationship Id="rId25" Type="http://schemas.openxmlformats.org/officeDocument/2006/relationships/font" Target="fonts/PoppinsLight-italic.fntdata"/><Relationship Id="rId28" Type="http://schemas.openxmlformats.org/officeDocument/2006/relationships/font" Target="fonts/UrbanistSemiBold-bold.fntdata"/><Relationship Id="rId27" Type="http://schemas.openxmlformats.org/officeDocument/2006/relationships/font" Target="fonts/UrbanistSemiBold-regular.fntdata"/><Relationship Id="rId29" Type="http://schemas.openxmlformats.org/officeDocument/2006/relationships/font" Target="fonts/UrbanistSemiBold-italic.fntdata"/><Relationship Id="rId11" Type="http://schemas.openxmlformats.org/officeDocument/2006/relationships/font" Target="fonts/Poppins-regular.fntdata"/><Relationship Id="rId10" Type="http://schemas.openxmlformats.org/officeDocument/2006/relationships/slide" Target="slides/slide5.xml"/><Relationship Id="rId13" Type="http://schemas.openxmlformats.org/officeDocument/2006/relationships/font" Target="fonts/Poppins-italic.fntdata"/><Relationship Id="rId12" Type="http://schemas.openxmlformats.org/officeDocument/2006/relationships/font" Target="fonts/Poppins-bold.fntdata"/><Relationship Id="rId15" Type="http://schemas.openxmlformats.org/officeDocument/2006/relationships/font" Target="fonts/Inter-regular.fntdata"/><Relationship Id="rId14" Type="http://schemas.openxmlformats.org/officeDocument/2006/relationships/font" Target="fonts/Poppins-boldItalic.fntdata"/><Relationship Id="rId17" Type="http://schemas.openxmlformats.org/officeDocument/2006/relationships/font" Target="fonts/Inter-italic.fntdata"/><Relationship Id="rId16" Type="http://schemas.openxmlformats.org/officeDocument/2006/relationships/font" Target="fonts/Inter-bold.fntdata"/><Relationship Id="rId19" Type="http://schemas.openxmlformats.org/officeDocument/2006/relationships/font" Target="fonts/Jost-regular.fntdata"/><Relationship Id="rId18"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c38d9578c6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c38d9578c6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38d9578c6_0_33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c38d9578c6_0_33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a6ef23b021_0_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a6ef23b021_0_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a6ef23b021_0_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a6ef23b021_0_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a6ef23b021_0_3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a6ef23b021_0_3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3.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9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1" showMasterSp="0">
  <p:cSld name="OBJECT_1">
    <p:bg>
      <p:bgPr>
        <a:solidFill>
          <a:srgbClr val="003BDE"/>
        </a:solidFill>
      </p:bgPr>
    </p:bg>
    <p:spTree>
      <p:nvGrpSpPr>
        <p:cNvPr id="7" name="Shape 7"/>
        <p:cNvGrpSpPr/>
        <p:nvPr/>
      </p:nvGrpSpPr>
      <p:grpSpPr>
        <a:xfrm>
          <a:off x="0" y="0"/>
          <a:ext cx="0" cy="0"/>
          <a:chOff x="0" y="0"/>
          <a:chExt cx="0" cy="0"/>
        </a:xfrm>
      </p:grpSpPr>
      <p:sp>
        <p:nvSpPr>
          <p:cNvPr id="8" name="Google Shape;8;p2"/>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6" showMasterSp="0">
  <p:cSld name="OBJECT_1_1_1_1">
    <p:bg>
      <p:bgPr>
        <a:solidFill>
          <a:srgbClr val="003BDE"/>
        </a:solidFill>
      </p:bgPr>
    </p:bg>
    <p:spTree>
      <p:nvGrpSpPr>
        <p:cNvPr id="29" name="Shape 29"/>
        <p:cNvGrpSpPr/>
        <p:nvPr/>
      </p:nvGrpSpPr>
      <p:grpSpPr>
        <a:xfrm>
          <a:off x="0" y="0"/>
          <a:ext cx="0" cy="0"/>
          <a:chOff x="0" y="0"/>
          <a:chExt cx="0" cy="0"/>
        </a:xfrm>
      </p:grpSpPr>
      <p:sp>
        <p:nvSpPr>
          <p:cNvPr id="30" name="Google Shape;30;p11"/>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31" name="Google Shape;31;p11"/>
          <p:cNvPicPr preferRelativeResize="0"/>
          <p:nvPr/>
        </p:nvPicPr>
        <p:blipFill rotWithShape="1">
          <a:blip r:embed="rId2">
            <a:alphaModFix/>
          </a:blip>
          <a:srcRect b="0" l="0" r="0" t="0"/>
          <a:stretch/>
        </p:blipFill>
        <p:spPr>
          <a:xfrm>
            <a:off x="0" y="0"/>
            <a:ext cx="18288000" cy="1028698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0">
  <p:cSld name="CUSTOM_2_1_1_1_1_1_1_1_1_1_1_1_1_1_1_1_1_1_1_1_1_1_1_1_1_1_1_1_1_1_1_1_1_1_1_1_1_1_1_1_1_1_1_1_1_1_1_1_1_1_1_1_1_1_1">
    <p:spTree>
      <p:nvGrpSpPr>
        <p:cNvPr id="246" name="Shape 246"/>
        <p:cNvGrpSpPr/>
        <p:nvPr/>
      </p:nvGrpSpPr>
      <p:grpSpPr>
        <a:xfrm>
          <a:off x="0" y="0"/>
          <a:ext cx="0" cy="0"/>
          <a:chOff x="0" y="0"/>
          <a:chExt cx="0" cy="0"/>
        </a:xfrm>
      </p:grpSpPr>
      <p:pic>
        <p:nvPicPr>
          <p:cNvPr id="247" name="Google Shape;247;p10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1">
  <p:cSld name="CUSTOM_2_1_1_1_1_1_1_1_1_1_1_1_1_1_1_1_1_1_1_1_1_1_1_1_1_1_1_1_1_1_1_1_1_1_1_1_1_1_1_1_1_1_1_1_1_1_1_1_1_1_1_1_1_1_1_1">
    <p:spTree>
      <p:nvGrpSpPr>
        <p:cNvPr id="248" name="Shape 248"/>
        <p:cNvGrpSpPr/>
        <p:nvPr/>
      </p:nvGrpSpPr>
      <p:grpSpPr>
        <a:xfrm>
          <a:off x="0" y="0"/>
          <a:ext cx="0" cy="0"/>
          <a:chOff x="0" y="0"/>
          <a:chExt cx="0" cy="0"/>
        </a:xfrm>
      </p:grpSpPr>
      <p:pic>
        <p:nvPicPr>
          <p:cNvPr id="249" name="Google Shape;249;p10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2">
  <p:cSld name="CUSTOM_2_1_1_1_1_1_1_1_1_1_1_1_1_1_1_1_1_1_1_1_1_1_1_1_1_1_1_1_1_1_1_1_1_1_1_1_1_1_1_1_1_1_1_1_1_1_1_1_1_1_1_1_1_1_1_1_1">
    <p:spTree>
      <p:nvGrpSpPr>
        <p:cNvPr id="250" name="Shape 250"/>
        <p:cNvGrpSpPr/>
        <p:nvPr/>
      </p:nvGrpSpPr>
      <p:grpSpPr>
        <a:xfrm>
          <a:off x="0" y="0"/>
          <a:ext cx="0" cy="0"/>
          <a:chOff x="0" y="0"/>
          <a:chExt cx="0" cy="0"/>
        </a:xfrm>
      </p:grpSpPr>
      <p:pic>
        <p:nvPicPr>
          <p:cNvPr id="251" name="Google Shape;251;p10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3">
  <p:cSld name="CUSTOM_2_1_1_1_1_1_1_1_1_1_1_1_1_1_1_1_1_1_1_1_1_1_1_1_1_1_1_1_1_1_1_1_1_1_1_1_1_1_1_1_1_1_1_1_1_1_1_1_1_1_1_1_1_1_1_1_1_1">
    <p:spTree>
      <p:nvGrpSpPr>
        <p:cNvPr id="252" name="Shape 252"/>
        <p:cNvGrpSpPr/>
        <p:nvPr/>
      </p:nvGrpSpPr>
      <p:grpSpPr>
        <a:xfrm>
          <a:off x="0" y="0"/>
          <a:ext cx="0" cy="0"/>
          <a:chOff x="0" y="0"/>
          <a:chExt cx="0" cy="0"/>
        </a:xfrm>
      </p:grpSpPr>
      <p:pic>
        <p:nvPicPr>
          <p:cNvPr id="253" name="Google Shape;253;p10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4">
  <p:cSld name="CUSTOM_2_1_1_1_1_1_1_1_1_1_1_1_1_1_1_1_1_1_1_1_1_1_1_1_1_1_1_1_1_1_1_1_1_1_1_1_1_1_1_1_1_1_1_1_1_1_1_1_1_1_1_1_1_1_1_1_1_1_1">
    <p:spTree>
      <p:nvGrpSpPr>
        <p:cNvPr id="254" name="Shape 254"/>
        <p:cNvGrpSpPr/>
        <p:nvPr/>
      </p:nvGrpSpPr>
      <p:grpSpPr>
        <a:xfrm>
          <a:off x="0" y="0"/>
          <a:ext cx="0" cy="0"/>
          <a:chOff x="0" y="0"/>
          <a:chExt cx="0" cy="0"/>
        </a:xfrm>
      </p:grpSpPr>
      <p:pic>
        <p:nvPicPr>
          <p:cNvPr id="255" name="Google Shape;255;p10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5">
  <p:cSld name="CUSTOM_2_1_1_1_1_1_1_1_1_1_1_1_1_1_1_1_1_1_1_1_1_1_1_1_1_1_1_1_1_1_1_1_1_1_1_1_1_1_1_1_1_1_1_1_1_1_1_1_1_1_1_1_1_1_1_1_1_1_1_1">
    <p:spTree>
      <p:nvGrpSpPr>
        <p:cNvPr id="256" name="Shape 256"/>
        <p:cNvGrpSpPr/>
        <p:nvPr/>
      </p:nvGrpSpPr>
      <p:grpSpPr>
        <a:xfrm>
          <a:off x="0" y="0"/>
          <a:ext cx="0" cy="0"/>
          <a:chOff x="0" y="0"/>
          <a:chExt cx="0" cy="0"/>
        </a:xfrm>
      </p:grpSpPr>
      <p:pic>
        <p:nvPicPr>
          <p:cNvPr id="257" name="Google Shape;257;p10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6">
  <p:cSld name="CUSTOM_2_1_1_1_1_1_1_1_1_1_1_1_1_1_1_1_1_1_1_1_1_1_1_1_1_1_1_1_1_1_1_1_1_1_1_1_1_1_1_1_1_1_1_1_1_1_1_1_1_1_1_1_1_1_1_1_1_1_1_1_1">
    <p:spTree>
      <p:nvGrpSpPr>
        <p:cNvPr id="258" name="Shape 258"/>
        <p:cNvGrpSpPr/>
        <p:nvPr/>
      </p:nvGrpSpPr>
      <p:grpSpPr>
        <a:xfrm>
          <a:off x="0" y="0"/>
          <a:ext cx="0" cy="0"/>
          <a:chOff x="0" y="0"/>
          <a:chExt cx="0" cy="0"/>
        </a:xfrm>
      </p:grpSpPr>
      <p:pic>
        <p:nvPicPr>
          <p:cNvPr id="259" name="Google Shape;259;p10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7">
  <p:cSld name="CUSTOM_2_1_1_1_1_1_1_1_1_1_1_1_1_1_1_1_1_1_1_1_1_1_1_1_1_1_1_1_1_1_1_1_1_1_1_1_1_1_1_1_1_1_1_1_1_1_1_1_1_1_1_1_1_1_1_1_1_1_1_1_1_1">
    <p:spTree>
      <p:nvGrpSpPr>
        <p:cNvPr id="260" name="Shape 260"/>
        <p:cNvGrpSpPr/>
        <p:nvPr/>
      </p:nvGrpSpPr>
      <p:grpSpPr>
        <a:xfrm>
          <a:off x="0" y="0"/>
          <a:ext cx="0" cy="0"/>
          <a:chOff x="0" y="0"/>
          <a:chExt cx="0" cy="0"/>
        </a:xfrm>
      </p:grpSpPr>
      <p:pic>
        <p:nvPicPr>
          <p:cNvPr id="261" name="Google Shape;261;p10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8">
  <p:cSld name="CUSTOM_2_1_1_1_1_1_1_1_1_1_1_1_1_1_1_1_1_1_1_1_1_1_1_1_1_1_1_1_1_1_1_1_1_1_1_1_1_1_1_1_1_1_1_1_1_1_1_1_1_1_1_1_1_1_1_1_1_1_1_1_1_1_1">
    <p:spTree>
      <p:nvGrpSpPr>
        <p:cNvPr id="262" name="Shape 262"/>
        <p:cNvGrpSpPr/>
        <p:nvPr/>
      </p:nvGrpSpPr>
      <p:grpSpPr>
        <a:xfrm>
          <a:off x="0" y="0"/>
          <a:ext cx="0" cy="0"/>
          <a:chOff x="0" y="0"/>
          <a:chExt cx="0" cy="0"/>
        </a:xfrm>
      </p:grpSpPr>
      <p:pic>
        <p:nvPicPr>
          <p:cNvPr id="263" name="Google Shape;263;p10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4" showMasterSp="0">
  <p:cSld name="OBJECT_1_1_1_1_1_1_1_1_1_1_1">
    <p:bg>
      <p:bgPr>
        <a:solidFill>
          <a:srgbClr val="FFFFFF"/>
        </a:solidFill>
      </p:bgPr>
    </p:bg>
    <p:spTree>
      <p:nvGrpSpPr>
        <p:cNvPr id="264" name="Shape 264"/>
        <p:cNvGrpSpPr/>
        <p:nvPr/>
      </p:nvGrpSpPr>
      <p:grpSpPr>
        <a:xfrm>
          <a:off x="0" y="0"/>
          <a:ext cx="0" cy="0"/>
          <a:chOff x="0" y="0"/>
          <a:chExt cx="0" cy="0"/>
        </a:xfrm>
      </p:grpSpPr>
      <p:sp>
        <p:nvSpPr>
          <p:cNvPr id="265" name="Google Shape;265;p110"/>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266" name="Google Shape;266;p110"/>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sp>
        <p:nvSpPr>
          <p:cNvPr id="267" name="Google Shape;267;p110"/>
          <p:cNvSpPr txBox="1"/>
          <p:nvPr>
            <p:ph type="title"/>
          </p:nvPr>
        </p:nvSpPr>
        <p:spPr>
          <a:xfrm>
            <a:off x="724900" y="3851838"/>
            <a:ext cx="5980800" cy="187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Font typeface="Urbanist"/>
              <a:buNone/>
              <a:defRPr b="1" sz="6000">
                <a:latin typeface="Urbanist"/>
                <a:ea typeface="Urbanist"/>
                <a:cs typeface="Urbanist"/>
                <a:sym typeface="Urbanist"/>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68" name="Google Shape;268;p110"/>
          <p:cNvSpPr txBox="1"/>
          <p:nvPr>
            <p:ph idx="2" type="title"/>
          </p:nvPr>
        </p:nvSpPr>
        <p:spPr>
          <a:xfrm>
            <a:off x="801100" y="5768863"/>
            <a:ext cx="5980800" cy="66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Jost"/>
              <a:buNone/>
              <a:defRPr sz="2800">
                <a:latin typeface="Jost"/>
                <a:ea typeface="Jost"/>
                <a:cs typeface="Jost"/>
                <a:sym typeface="Jos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7" showMasterSp="0">
  <p:cSld name="OBJECT_1_1_1_1_1">
    <p:bg>
      <p:bgPr>
        <a:solidFill>
          <a:srgbClr val="023C17"/>
        </a:solidFill>
      </p:bgPr>
    </p:bg>
    <p:spTree>
      <p:nvGrpSpPr>
        <p:cNvPr id="32" name="Shape 32"/>
        <p:cNvGrpSpPr/>
        <p:nvPr/>
      </p:nvGrpSpPr>
      <p:grpSpPr>
        <a:xfrm>
          <a:off x="0" y="0"/>
          <a:ext cx="0" cy="0"/>
          <a:chOff x="0" y="0"/>
          <a:chExt cx="0" cy="0"/>
        </a:xfrm>
      </p:grpSpPr>
      <p:sp>
        <p:nvSpPr>
          <p:cNvPr id="33" name="Google Shape;33;p12"/>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34" name="Google Shape;34;p12"/>
          <p:cNvPicPr preferRelativeResize="0"/>
          <p:nvPr/>
        </p:nvPicPr>
        <p:blipFill rotWithShape="1">
          <a:blip r:embed="rId2">
            <a:alphaModFix/>
          </a:blip>
          <a:srcRect b="0" l="0" r="0" t="0"/>
          <a:stretch/>
        </p:blipFill>
        <p:spPr>
          <a:xfrm>
            <a:off x="0" y="0"/>
            <a:ext cx="18288000" cy="1028698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5" showMasterSp="0">
  <p:cSld name="OBJECT_1_1_1_1_1_1_1_1_1_1_2">
    <p:bg>
      <p:bgPr>
        <a:solidFill>
          <a:srgbClr val="FFFFFF"/>
        </a:solidFill>
      </p:bgPr>
    </p:bg>
    <p:spTree>
      <p:nvGrpSpPr>
        <p:cNvPr id="269" name="Shape 269"/>
        <p:cNvGrpSpPr/>
        <p:nvPr/>
      </p:nvGrpSpPr>
      <p:grpSpPr>
        <a:xfrm>
          <a:off x="0" y="0"/>
          <a:ext cx="0" cy="0"/>
          <a:chOff x="0" y="0"/>
          <a:chExt cx="0" cy="0"/>
        </a:xfrm>
      </p:grpSpPr>
      <p:sp>
        <p:nvSpPr>
          <p:cNvPr id="270" name="Google Shape;270;p111"/>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271" name="Google Shape;271;p111"/>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sp>
        <p:nvSpPr>
          <p:cNvPr id="272" name="Google Shape;272;p111"/>
          <p:cNvSpPr txBox="1"/>
          <p:nvPr>
            <p:ph type="title"/>
          </p:nvPr>
        </p:nvSpPr>
        <p:spPr>
          <a:xfrm>
            <a:off x="724900" y="3851838"/>
            <a:ext cx="5980800" cy="187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Font typeface="Urbanist"/>
              <a:buNone/>
              <a:defRPr b="1" sz="6000">
                <a:latin typeface="Urbanist"/>
                <a:ea typeface="Urbanist"/>
                <a:cs typeface="Urbanist"/>
                <a:sym typeface="Urbanist"/>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73" name="Google Shape;273;p111"/>
          <p:cNvSpPr txBox="1"/>
          <p:nvPr>
            <p:ph idx="2" type="title"/>
          </p:nvPr>
        </p:nvSpPr>
        <p:spPr>
          <a:xfrm>
            <a:off x="801100" y="5768863"/>
            <a:ext cx="5980800" cy="66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Jost"/>
              <a:buNone/>
              <a:defRPr sz="2800">
                <a:latin typeface="Jost"/>
                <a:ea typeface="Jost"/>
                <a:cs typeface="Jost"/>
                <a:sym typeface="Jos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6" showMasterSp="0">
  <p:cSld name="OBJECT_1_1_1_1_1_1_1_1_1_1_3">
    <p:bg>
      <p:bgPr>
        <a:solidFill>
          <a:srgbClr val="FFFFFF"/>
        </a:solidFill>
      </p:bgPr>
    </p:bg>
    <p:spTree>
      <p:nvGrpSpPr>
        <p:cNvPr id="274" name="Shape 274"/>
        <p:cNvGrpSpPr/>
        <p:nvPr/>
      </p:nvGrpSpPr>
      <p:grpSpPr>
        <a:xfrm>
          <a:off x="0" y="0"/>
          <a:ext cx="0" cy="0"/>
          <a:chOff x="0" y="0"/>
          <a:chExt cx="0" cy="0"/>
        </a:xfrm>
      </p:grpSpPr>
      <p:sp>
        <p:nvSpPr>
          <p:cNvPr id="275" name="Google Shape;275;p112"/>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276" name="Google Shape;276;p112"/>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sp>
        <p:nvSpPr>
          <p:cNvPr id="277" name="Google Shape;277;p112"/>
          <p:cNvSpPr txBox="1"/>
          <p:nvPr>
            <p:ph type="title"/>
          </p:nvPr>
        </p:nvSpPr>
        <p:spPr>
          <a:xfrm>
            <a:off x="724900" y="3851838"/>
            <a:ext cx="5980800" cy="187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Font typeface="Urbanist"/>
              <a:buNone/>
              <a:defRPr b="1" sz="6000">
                <a:latin typeface="Urbanist"/>
                <a:ea typeface="Urbanist"/>
                <a:cs typeface="Urbanist"/>
                <a:sym typeface="Urbanist"/>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78" name="Google Shape;278;p112"/>
          <p:cNvSpPr txBox="1"/>
          <p:nvPr>
            <p:ph idx="2" type="title"/>
          </p:nvPr>
        </p:nvSpPr>
        <p:spPr>
          <a:xfrm>
            <a:off x="801100" y="5768863"/>
            <a:ext cx="5980800" cy="66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Jost"/>
              <a:buNone/>
              <a:defRPr sz="2800">
                <a:latin typeface="Jost"/>
                <a:ea typeface="Jost"/>
                <a:cs typeface="Jost"/>
                <a:sym typeface="Jos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7" showMasterSp="0">
  <p:cSld name="OBJECT_1_1_1_1_1_1_1_1_1_1_4">
    <p:bg>
      <p:bgPr>
        <a:solidFill>
          <a:srgbClr val="FFFFFF"/>
        </a:solidFill>
      </p:bgPr>
    </p:bg>
    <p:spTree>
      <p:nvGrpSpPr>
        <p:cNvPr id="279" name="Shape 279"/>
        <p:cNvGrpSpPr/>
        <p:nvPr/>
      </p:nvGrpSpPr>
      <p:grpSpPr>
        <a:xfrm>
          <a:off x="0" y="0"/>
          <a:ext cx="0" cy="0"/>
          <a:chOff x="0" y="0"/>
          <a:chExt cx="0" cy="0"/>
        </a:xfrm>
      </p:grpSpPr>
      <p:sp>
        <p:nvSpPr>
          <p:cNvPr id="280" name="Google Shape;280;p113"/>
          <p:cNvSpPr txBox="1"/>
          <p:nvPr/>
        </p:nvSpPr>
        <p:spPr>
          <a:xfrm>
            <a:off x="14917900" y="9528850"/>
            <a:ext cx="2680200" cy="431100"/>
          </a:xfrm>
          <a:prstGeom prst="rect">
            <a:avLst/>
          </a:prstGeom>
          <a:noFill/>
          <a:ln>
            <a:noFill/>
          </a:ln>
        </p:spPr>
        <p:txBody>
          <a:bodyPr anchorCtr="0" anchor="t" bIns="91450" lIns="91450" spcFirstLastPara="1" rIns="91450" wrap="square" tIns="9145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23C17"/>
                </a:solidFill>
                <a:latin typeface="Poppins Light"/>
                <a:ea typeface="Poppins Light"/>
                <a:cs typeface="Poppins Light"/>
                <a:sym typeface="Poppins Light"/>
              </a:rPr>
              <a:t>#JadiYangKamuMau</a:t>
            </a:r>
            <a:endParaRPr b="0" i="0" sz="1600" u="none" cap="none" strike="noStrike">
              <a:solidFill>
                <a:srgbClr val="023C17"/>
              </a:solidFill>
              <a:latin typeface="Poppins Light"/>
              <a:ea typeface="Poppins Light"/>
              <a:cs typeface="Poppins Light"/>
              <a:sym typeface="Poppins Light"/>
            </a:endParaRPr>
          </a:p>
        </p:txBody>
      </p:sp>
      <p:sp>
        <p:nvSpPr>
          <p:cNvPr id="281" name="Google Shape;281;p113"/>
          <p:cNvSpPr txBox="1"/>
          <p:nvPr/>
        </p:nvSpPr>
        <p:spPr>
          <a:xfrm>
            <a:off x="548825" y="337750"/>
            <a:ext cx="8767200" cy="7389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Urbanist"/>
              <a:ea typeface="Urbanist"/>
              <a:cs typeface="Urbanist"/>
              <a:sym typeface="Urbanist"/>
            </a:endParaRPr>
          </a:p>
        </p:txBody>
      </p:sp>
      <p:sp>
        <p:nvSpPr>
          <p:cNvPr id="282" name="Google Shape;282;p113"/>
          <p:cNvSpPr txBox="1"/>
          <p:nvPr>
            <p:ph type="title"/>
          </p:nvPr>
        </p:nvSpPr>
        <p:spPr>
          <a:xfrm>
            <a:off x="724900" y="3851838"/>
            <a:ext cx="5980800" cy="18792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6000"/>
              <a:buFont typeface="Urbanist"/>
              <a:buNone/>
              <a:defRPr b="1" i="0" sz="6000" u="none" cap="none" strike="noStrike">
                <a:solidFill>
                  <a:srgbClr val="000000"/>
                </a:solidFill>
                <a:latin typeface="Urbanist"/>
                <a:ea typeface="Urbanist"/>
                <a:cs typeface="Urbanist"/>
                <a:sym typeface="Urbanist"/>
              </a:defRPr>
            </a:lvl1pPr>
            <a:lvl2pPr lvl="1"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9pPr>
          </a:lstStyle>
          <a:p/>
        </p:txBody>
      </p:sp>
      <p:sp>
        <p:nvSpPr>
          <p:cNvPr id="283" name="Google Shape;283;p113"/>
          <p:cNvSpPr txBox="1"/>
          <p:nvPr>
            <p:ph idx="2" type="title"/>
          </p:nvPr>
        </p:nvSpPr>
        <p:spPr>
          <a:xfrm>
            <a:off x="801100" y="5768863"/>
            <a:ext cx="5980800" cy="6666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2800"/>
              <a:buFont typeface="Jost"/>
              <a:buNone/>
              <a:defRPr b="0" i="0" sz="2800" u="none" cap="none" strike="noStrike">
                <a:solidFill>
                  <a:srgbClr val="000000"/>
                </a:solidFill>
                <a:latin typeface="Jost"/>
                <a:ea typeface="Jost"/>
                <a:cs typeface="Jost"/>
                <a:sym typeface="Jos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8" showMasterSp="0">
  <p:cSld name="OBJECT_1_1_1_1_1_1_1_1_1_1_5">
    <p:bg>
      <p:bgPr>
        <a:solidFill>
          <a:srgbClr val="FFFFFF"/>
        </a:solidFill>
      </p:bgPr>
    </p:bg>
    <p:spTree>
      <p:nvGrpSpPr>
        <p:cNvPr id="284" name="Shape 284"/>
        <p:cNvGrpSpPr/>
        <p:nvPr/>
      </p:nvGrpSpPr>
      <p:grpSpPr>
        <a:xfrm>
          <a:off x="0" y="0"/>
          <a:ext cx="0" cy="0"/>
          <a:chOff x="0" y="0"/>
          <a:chExt cx="0" cy="0"/>
        </a:xfrm>
      </p:grpSpPr>
      <p:sp>
        <p:nvSpPr>
          <p:cNvPr id="285" name="Google Shape;285;p114"/>
          <p:cNvSpPr txBox="1"/>
          <p:nvPr/>
        </p:nvSpPr>
        <p:spPr>
          <a:xfrm>
            <a:off x="14917900" y="9528850"/>
            <a:ext cx="2680200" cy="431100"/>
          </a:xfrm>
          <a:prstGeom prst="rect">
            <a:avLst/>
          </a:prstGeom>
          <a:noFill/>
          <a:ln>
            <a:noFill/>
          </a:ln>
        </p:spPr>
        <p:txBody>
          <a:bodyPr anchorCtr="0" anchor="t" bIns="91450" lIns="91450" spcFirstLastPara="1" rIns="91450" wrap="square" tIns="9145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023C17"/>
                </a:solidFill>
                <a:latin typeface="Poppins Light"/>
                <a:ea typeface="Poppins Light"/>
                <a:cs typeface="Poppins Light"/>
                <a:sym typeface="Poppins Light"/>
              </a:rPr>
              <a:t>#JadiYangKamuMau</a:t>
            </a:r>
            <a:endParaRPr b="0" i="0" sz="1600" u="none" cap="none" strike="noStrike">
              <a:solidFill>
                <a:srgbClr val="023C17"/>
              </a:solidFill>
              <a:latin typeface="Poppins Light"/>
              <a:ea typeface="Poppins Light"/>
              <a:cs typeface="Poppins Light"/>
              <a:sym typeface="Poppins Light"/>
            </a:endParaRPr>
          </a:p>
        </p:txBody>
      </p:sp>
      <p:sp>
        <p:nvSpPr>
          <p:cNvPr id="286" name="Google Shape;286;p114"/>
          <p:cNvSpPr txBox="1"/>
          <p:nvPr/>
        </p:nvSpPr>
        <p:spPr>
          <a:xfrm>
            <a:off x="548825" y="337750"/>
            <a:ext cx="8767200" cy="738900"/>
          </a:xfrm>
          <a:prstGeom prst="rect">
            <a:avLst/>
          </a:prstGeom>
          <a:noFill/>
          <a:ln>
            <a:noFill/>
          </a:ln>
        </p:spPr>
        <p:txBody>
          <a:bodyPr anchorCtr="0" anchor="t" bIns="91450" lIns="91450" spcFirstLastPara="1" rIns="91450" wrap="square" tIns="91450">
            <a:spAutoFit/>
          </a:bodyPr>
          <a:lstStyle/>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000000"/>
              </a:solidFill>
              <a:latin typeface="Urbanist"/>
              <a:ea typeface="Urbanist"/>
              <a:cs typeface="Urbanist"/>
              <a:sym typeface="Urbanist"/>
            </a:endParaRPr>
          </a:p>
        </p:txBody>
      </p:sp>
      <p:sp>
        <p:nvSpPr>
          <p:cNvPr id="287" name="Google Shape;287;p114"/>
          <p:cNvSpPr txBox="1"/>
          <p:nvPr>
            <p:ph type="title"/>
          </p:nvPr>
        </p:nvSpPr>
        <p:spPr>
          <a:xfrm>
            <a:off x="724900" y="3851838"/>
            <a:ext cx="5980800" cy="18792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6000"/>
              <a:buFont typeface="Urbanist"/>
              <a:buNone/>
              <a:defRPr b="1" i="0" sz="6000" u="none" cap="none" strike="noStrike">
                <a:solidFill>
                  <a:srgbClr val="000000"/>
                </a:solidFill>
                <a:latin typeface="Urbanist"/>
                <a:ea typeface="Urbanist"/>
                <a:cs typeface="Urbanist"/>
                <a:sym typeface="Urbanist"/>
              </a:defRPr>
            </a:lvl1pPr>
            <a:lvl2pPr lvl="1"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600"/>
              <a:buFont typeface="Arial"/>
              <a:buNone/>
              <a:defRPr b="0" i="0" sz="2600" u="none" cap="none" strike="noStrike">
                <a:solidFill>
                  <a:srgbClr val="000000"/>
                </a:solidFill>
                <a:latin typeface="Arial"/>
                <a:ea typeface="Arial"/>
                <a:cs typeface="Arial"/>
                <a:sym typeface="Arial"/>
              </a:defRPr>
            </a:lvl9pPr>
          </a:lstStyle>
          <a:p/>
        </p:txBody>
      </p:sp>
      <p:sp>
        <p:nvSpPr>
          <p:cNvPr id="288" name="Google Shape;288;p114"/>
          <p:cNvSpPr txBox="1"/>
          <p:nvPr>
            <p:ph idx="2" type="title"/>
          </p:nvPr>
        </p:nvSpPr>
        <p:spPr>
          <a:xfrm>
            <a:off x="801100" y="5768863"/>
            <a:ext cx="5980800" cy="666600"/>
          </a:xfrm>
          <a:prstGeom prst="rect">
            <a:avLst/>
          </a:prstGeom>
          <a:noFill/>
          <a:ln>
            <a:noFill/>
          </a:ln>
        </p:spPr>
        <p:txBody>
          <a:bodyPr anchorCtr="0" anchor="t" bIns="91450" lIns="91450" spcFirstLastPara="1" rIns="91450" wrap="square" tIns="91450">
            <a:noAutofit/>
          </a:bodyPr>
          <a:lstStyle>
            <a:lvl1pPr lvl="0" marR="0" rtl="0" algn="l">
              <a:lnSpc>
                <a:spcPct val="100000"/>
              </a:lnSpc>
              <a:spcBef>
                <a:spcPts val="0"/>
              </a:spcBef>
              <a:spcAft>
                <a:spcPts val="0"/>
              </a:spcAft>
              <a:buClr>
                <a:srgbClr val="000000"/>
              </a:buClr>
              <a:buSzPts val="2800"/>
              <a:buFont typeface="Jost"/>
              <a:buNone/>
              <a:defRPr b="0" i="0" sz="2800" u="none" cap="none" strike="noStrike">
                <a:solidFill>
                  <a:srgbClr val="000000"/>
                </a:solidFill>
                <a:latin typeface="Jost"/>
                <a:ea typeface="Jost"/>
                <a:cs typeface="Jost"/>
                <a:sym typeface="Jost"/>
              </a:defRPr>
            </a:lvl1pPr>
            <a:lvl2pPr lvl="1"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9" showMasterSp="0">
  <p:cSld name="OBJECT_1_1_1_1_1_1_1_1_1_1_6">
    <p:bg>
      <p:bgPr>
        <a:solidFill>
          <a:srgbClr val="FFFFFF"/>
        </a:solidFill>
      </p:bgPr>
    </p:bg>
    <p:spTree>
      <p:nvGrpSpPr>
        <p:cNvPr id="289" name="Shape 289"/>
        <p:cNvGrpSpPr/>
        <p:nvPr/>
      </p:nvGrpSpPr>
      <p:grpSpPr>
        <a:xfrm>
          <a:off x="0" y="0"/>
          <a:ext cx="0" cy="0"/>
          <a:chOff x="0" y="0"/>
          <a:chExt cx="0" cy="0"/>
        </a:xfrm>
      </p:grpSpPr>
      <p:sp>
        <p:nvSpPr>
          <p:cNvPr id="290" name="Google Shape;290;p115"/>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291" name="Google Shape;291;p115"/>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sp>
        <p:nvSpPr>
          <p:cNvPr id="292" name="Google Shape;292;p115"/>
          <p:cNvSpPr txBox="1"/>
          <p:nvPr>
            <p:ph type="title"/>
          </p:nvPr>
        </p:nvSpPr>
        <p:spPr>
          <a:xfrm>
            <a:off x="724900" y="3851838"/>
            <a:ext cx="5980800" cy="187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Font typeface="Urbanist"/>
              <a:buNone/>
              <a:defRPr b="1" sz="6000">
                <a:latin typeface="Urbanist"/>
                <a:ea typeface="Urbanist"/>
                <a:cs typeface="Urbanist"/>
                <a:sym typeface="Urbanist"/>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3" name="Google Shape;293;p115"/>
          <p:cNvSpPr txBox="1"/>
          <p:nvPr>
            <p:ph idx="2" type="title"/>
          </p:nvPr>
        </p:nvSpPr>
        <p:spPr>
          <a:xfrm>
            <a:off x="801100" y="5768863"/>
            <a:ext cx="5980800" cy="66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Jost"/>
              <a:buNone/>
              <a:defRPr sz="2800">
                <a:latin typeface="Jost"/>
                <a:ea typeface="Jost"/>
                <a:cs typeface="Jost"/>
                <a:sym typeface="Jos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10" showMasterSp="0">
  <p:cSld name="OBJECT_1_1_1_1_1_1_1_1_1_1_7">
    <p:bg>
      <p:bgPr>
        <a:solidFill>
          <a:srgbClr val="FFFFFF"/>
        </a:solidFill>
      </p:bgPr>
    </p:bg>
    <p:spTree>
      <p:nvGrpSpPr>
        <p:cNvPr id="294" name="Shape 294"/>
        <p:cNvGrpSpPr/>
        <p:nvPr/>
      </p:nvGrpSpPr>
      <p:grpSpPr>
        <a:xfrm>
          <a:off x="0" y="0"/>
          <a:ext cx="0" cy="0"/>
          <a:chOff x="0" y="0"/>
          <a:chExt cx="0" cy="0"/>
        </a:xfrm>
      </p:grpSpPr>
      <p:sp>
        <p:nvSpPr>
          <p:cNvPr id="295" name="Google Shape;295;p116"/>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296" name="Google Shape;296;p116"/>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sp>
        <p:nvSpPr>
          <p:cNvPr id="297" name="Google Shape;297;p116"/>
          <p:cNvSpPr txBox="1"/>
          <p:nvPr>
            <p:ph type="title"/>
          </p:nvPr>
        </p:nvSpPr>
        <p:spPr>
          <a:xfrm>
            <a:off x="724900" y="3851838"/>
            <a:ext cx="5980800" cy="187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6000"/>
              <a:buFont typeface="Urbanist"/>
              <a:buNone/>
              <a:defRPr b="1" sz="6000">
                <a:latin typeface="Urbanist"/>
                <a:ea typeface="Urbanist"/>
                <a:cs typeface="Urbanist"/>
                <a:sym typeface="Urbanist"/>
              </a:defRPr>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8" name="Google Shape;298;p116"/>
          <p:cNvSpPr txBox="1"/>
          <p:nvPr>
            <p:ph idx="2" type="title"/>
          </p:nvPr>
        </p:nvSpPr>
        <p:spPr>
          <a:xfrm>
            <a:off x="801100" y="5768863"/>
            <a:ext cx="5980800" cy="6663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Jost"/>
              <a:buNone/>
              <a:defRPr sz="2800">
                <a:latin typeface="Jost"/>
                <a:ea typeface="Jost"/>
                <a:cs typeface="Jost"/>
                <a:sym typeface="Jost"/>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ly" showMasterSp="0">
  <p:cSld name="OBJECT_2">
    <p:bg>
      <p:bgPr>
        <a:solidFill>
          <a:srgbClr val="0C0749"/>
        </a:solidFill>
      </p:bgPr>
    </p:bg>
    <p:spTree>
      <p:nvGrpSpPr>
        <p:cNvPr id="299" name="Shape 299"/>
        <p:cNvGrpSpPr/>
        <p:nvPr/>
      </p:nvGrpSpPr>
      <p:grpSpPr>
        <a:xfrm>
          <a:off x="0" y="0"/>
          <a:ext cx="0" cy="0"/>
          <a:chOff x="0" y="0"/>
          <a:chExt cx="0" cy="0"/>
        </a:xfrm>
      </p:grpSpPr>
      <p:sp>
        <p:nvSpPr>
          <p:cNvPr id="300" name="Google Shape;300;p117"/>
          <p:cNvSpPr txBox="1"/>
          <p:nvPr>
            <p:ph type="title"/>
          </p:nvPr>
        </p:nvSpPr>
        <p:spPr>
          <a:xfrm>
            <a:off x="762000" y="419100"/>
            <a:ext cx="9144000" cy="123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8000">
                <a:solidFill>
                  <a:schemeClr val="lt1"/>
                </a:solidFill>
                <a:latin typeface="Avenir"/>
                <a:ea typeface="Avenir"/>
                <a:cs typeface="Avenir"/>
                <a:sym typeface="Avenir"/>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301" name="Google Shape;301;p117"/>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Only 1" showMasterSp="0">
  <p:cSld name="OBJECT_3">
    <p:bg>
      <p:bgPr>
        <a:solidFill>
          <a:srgbClr val="0C0749"/>
        </a:solidFill>
      </p:bgPr>
    </p:bg>
    <p:spTree>
      <p:nvGrpSpPr>
        <p:cNvPr id="302" name="Shape 302"/>
        <p:cNvGrpSpPr/>
        <p:nvPr/>
      </p:nvGrpSpPr>
      <p:grpSpPr>
        <a:xfrm>
          <a:off x="0" y="0"/>
          <a:ext cx="0" cy="0"/>
          <a:chOff x="0" y="0"/>
          <a:chExt cx="0" cy="0"/>
        </a:xfrm>
      </p:grpSpPr>
      <p:sp>
        <p:nvSpPr>
          <p:cNvPr id="303" name="Google Shape;303;p118"/>
          <p:cNvSpPr txBox="1"/>
          <p:nvPr>
            <p:ph type="title"/>
          </p:nvPr>
        </p:nvSpPr>
        <p:spPr>
          <a:xfrm>
            <a:off x="762000" y="419100"/>
            <a:ext cx="9144000" cy="12312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800"/>
              <a:buNone/>
              <a:defRPr b="1" i="0" sz="8000">
                <a:solidFill>
                  <a:schemeClr val="lt1"/>
                </a:solidFill>
                <a:latin typeface="Avenir"/>
                <a:ea typeface="Avenir"/>
                <a:cs typeface="Avenir"/>
                <a:sym typeface="Avenir"/>
              </a:defRPr>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p:txBody>
      </p:sp>
      <p:sp>
        <p:nvSpPr>
          <p:cNvPr id="304" name="Google Shape;304;p118"/>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4">
    <p:spTree>
      <p:nvGrpSpPr>
        <p:cNvPr id="305" name="Shape 305"/>
        <p:cNvGrpSpPr/>
        <p:nvPr/>
      </p:nvGrpSpPr>
      <p:grpSpPr>
        <a:xfrm>
          <a:off x="0" y="0"/>
          <a:ext cx="0" cy="0"/>
          <a:chOff x="0" y="0"/>
          <a:chExt cx="0" cy="0"/>
        </a:xfrm>
      </p:grpSpPr>
      <p:sp>
        <p:nvSpPr>
          <p:cNvPr id="306" name="Google Shape;306;p119"/>
          <p:cNvSpPr txBox="1"/>
          <p:nvPr>
            <p:ph idx="11" type="ftr"/>
          </p:nvPr>
        </p:nvSpPr>
        <p:spPr>
          <a:xfrm>
            <a:off x="12828728" y="9573776"/>
            <a:ext cx="4884600" cy="453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8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07" name="Google Shape;307;p119"/>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Only" showMasterSp="0">
  <p:cSld name="5_Title Only">
    <p:bg>
      <p:bgPr>
        <a:solidFill>
          <a:schemeClr val="lt1"/>
        </a:solidFill>
      </p:bgPr>
    </p:bg>
    <p:spTree>
      <p:nvGrpSpPr>
        <p:cNvPr id="308" name="Shape 308"/>
        <p:cNvGrpSpPr/>
        <p:nvPr/>
      </p:nvGrpSpPr>
      <p:grpSpPr>
        <a:xfrm>
          <a:off x="0" y="0"/>
          <a:ext cx="0" cy="0"/>
          <a:chOff x="0" y="0"/>
          <a:chExt cx="0" cy="0"/>
        </a:xfrm>
      </p:grpSpPr>
      <p:sp>
        <p:nvSpPr>
          <p:cNvPr id="309" name="Google Shape;309;p120"/>
          <p:cNvSpPr txBox="1"/>
          <p:nvPr>
            <p:ph type="title"/>
          </p:nvPr>
        </p:nvSpPr>
        <p:spPr>
          <a:xfrm>
            <a:off x="762000" y="419100"/>
            <a:ext cx="9144000" cy="12312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2800"/>
              <a:buNone/>
              <a:defRPr b="1" i="0" sz="8000">
                <a:solidFill>
                  <a:schemeClr val="lt1"/>
                </a:solidFill>
                <a:latin typeface="Avenir"/>
                <a:ea typeface="Avenir"/>
                <a:cs typeface="Avenir"/>
                <a:sym typeface="Avenir"/>
              </a:defRPr>
            </a:lvl1pPr>
            <a:lvl2pPr lvl="1" rtl="0" algn="l">
              <a:lnSpc>
                <a:spcPct val="100000"/>
              </a:lnSpc>
              <a:spcBef>
                <a:spcPts val="0"/>
              </a:spcBef>
              <a:spcAft>
                <a:spcPts val="0"/>
              </a:spcAft>
              <a:buSzPts val="2800"/>
              <a:buNone/>
              <a:defRPr sz="2800"/>
            </a:lvl2pPr>
            <a:lvl3pPr lvl="2" rtl="0" algn="l">
              <a:lnSpc>
                <a:spcPct val="100000"/>
              </a:lnSpc>
              <a:spcBef>
                <a:spcPts val="0"/>
              </a:spcBef>
              <a:spcAft>
                <a:spcPts val="0"/>
              </a:spcAft>
              <a:buSzPts val="2800"/>
              <a:buNone/>
              <a:defRPr sz="2800"/>
            </a:lvl3pPr>
            <a:lvl4pPr lvl="3" rtl="0" algn="l">
              <a:lnSpc>
                <a:spcPct val="100000"/>
              </a:lnSpc>
              <a:spcBef>
                <a:spcPts val="0"/>
              </a:spcBef>
              <a:spcAft>
                <a:spcPts val="0"/>
              </a:spcAft>
              <a:buSzPts val="2800"/>
              <a:buNone/>
              <a:defRPr sz="2800"/>
            </a:lvl4pPr>
            <a:lvl5pPr lvl="4" rtl="0" algn="l">
              <a:lnSpc>
                <a:spcPct val="100000"/>
              </a:lnSpc>
              <a:spcBef>
                <a:spcPts val="0"/>
              </a:spcBef>
              <a:spcAft>
                <a:spcPts val="0"/>
              </a:spcAft>
              <a:buSzPts val="2800"/>
              <a:buNone/>
              <a:defRPr sz="2800"/>
            </a:lvl5pPr>
            <a:lvl6pPr lvl="5" rtl="0" algn="l">
              <a:lnSpc>
                <a:spcPct val="100000"/>
              </a:lnSpc>
              <a:spcBef>
                <a:spcPts val="0"/>
              </a:spcBef>
              <a:spcAft>
                <a:spcPts val="0"/>
              </a:spcAft>
              <a:buSzPts val="2800"/>
              <a:buNone/>
              <a:defRPr sz="2800"/>
            </a:lvl6pPr>
            <a:lvl7pPr lvl="6" rtl="0" algn="l">
              <a:lnSpc>
                <a:spcPct val="100000"/>
              </a:lnSpc>
              <a:spcBef>
                <a:spcPts val="0"/>
              </a:spcBef>
              <a:spcAft>
                <a:spcPts val="0"/>
              </a:spcAft>
              <a:buSzPts val="2800"/>
              <a:buNone/>
              <a:defRPr sz="2800"/>
            </a:lvl7pPr>
            <a:lvl8pPr lvl="7" rtl="0" algn="l">
              <a:lnSpc>
                <a:spcPct val="100000"/>
              </a:lnSpc>
              <a:spcBef>
                <a:spcPts val="0"/>
              </a:spcBef>
              <a:spcAft>
                <a:spcPts val="0"/>
              </a:spcAft>
              <a:buSzPts val="2800"/>
              <a:buNone/>
              <a:defRPr sz="2800"/>
            </a:lvl8pPr>
            <a:lvl9pPr lvl="8" rtl="0" algn="l">
              <a:lnSpc>
                <a:spcPct val="100000"/>
              </a:lnSpc>
              <a:spcBef>
                <a:spcPts val="0"/>
              </a:spcBef>
              <a:spcAft>
                <a:spcPts val="0"/>
              </a:spcAft>
              <a:buSzPts val="2800"/>
              <a:buNone/>
              <a:defRPr sz="2800"/>
            </a:lvl9pPr>
          </a:lstStyle>
          <a:p/>
        </p:txBody>
      </p:sp>
      <p:sp>
        <p:nvSpPr>
          <p:cNvPr id="310" name="Google Shape;310;p120"/>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8" showMasterSp="0">
  <p:cSld name="OBJECT_1_1_1_1_1_1">
    <p:bg>
      <p:bgPr>
        <a:solidFill>
          <a:srgbClr val="0DAD8E"/>
        </a:solidFill>
      </p:bgPr>
    </p:bg>
    <p:spTree>
      <p:nvGrpSpPr>
        <p:cNvPr id="35" name="Shape 35"/>
        <p:cNvGrpSpPr/>
        <p:nvPr/>
      </p:nvGrpSpPr>
      <p:grpSpPr>
        <a:xfrm>
          <a:off x="0" y="0"/>
          <a:ext cx="0" cy="0"/>
          <a:chOff x="0" y="0"/>
          <a:chExt cx="0" cy="0"/>
        </a:xfrm>
      </p:grpSpPr>
      <p:sp>
        <p:nvSpPr>
          <p:cNvPr id="36" name="Google Shape;36;p13"/>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37" name="Google Shape;37;p13"/>
          <p:cNvPicPr preferRelativeResize="0"/>
          <p:nvPr/>
        </p:nvPicPr>
        <p:blipFill rotWithShape="1">
          <a:blip r:embed="rId2">
            <a:alphaModFix/>
          </a:blip>
          <a:srcRect b="0" l="0" r="0" t="0"/>
          <a:stretch/>
        </p:blipFill>
        <p:spPr>
          <a:xfrm>
            <a:off x="0" y="0"/>
            <a:ext cx="18288000" cy="1028699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OBJECT_5">
    <p:spTree>
      <p:nvGrpSpPr>
        <p:cNvPr id="311" name="Shape 311"/>
        <p:cNvGrpSpPr/>
        <p:nvPr/>
      </p:nvGrpSpPr>
      <p:grpSpPr>
        <a:xfrm>
          <a:off x="0" y="0"/>
          <a:ext cx="0" cy="0"/>
          <a:chOff x="0" y="0"/>
          <a:chExt cx="0" cy="0"/>
        </a:xfrm>
      </p:grpSpPr>
      <p:sp>
        <p:nvSpPr>
          <p:cNvPr id="312" name="Google Shape;312;p121"/>
          <p:cNvSpPr txBox="1"/>
          <p:nvPr>
            <p:ph idx="11" type="ftr"/>
          </p:nvPr>
        </p:nvSpPr>
        <p:spPr>
          <a:xfrm>
            <a:off x="12828728" y="9573776"/>
            <a:ext cx="4884600" cy="4536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2800"/>
              <a:buFont typeface="Arial"/>
              <a:buNone/>
              <a:defRPr b="0" i="0" sz="12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313" name="Google Shape;313;p121"/>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Only" showMasterSp="0">
  <p:cSld name="14_Title Only">
    <p:spTree>
      <p:nvGrpSpPr>
        <p:cNvPr id="314" name="Shape 314"/>
        <p:cNvGrpSpPr/>
        <p:nvPr/>
      </p:nvGrpSpPr>
      <p:grpSpPr>
        <a:xfrm>
          <a:off x="0" y="0"/>
          <a:ext cx="0" cy="0"/>
          <a:chOff x="0" y="0"/>
          <a:chExt cx="0" cy="0"/>
        </a:xfrm>
      </p:grpSpPr>
      <p:sp>
        <p:nvSpPr>
          <p:cNvPr id="315" name="Google Shape;315;p122"/>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1pPr>
            <a:lvl2pPr indent="0" lvl="1"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2pPr>
            <a:lvl3pPr indent="0" lvl="2"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3pPr>
            <a:lvl4pPr indent="0" lvl="3"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4pPr>
            <a:lvl5pPr indent="0" lvl="4"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5pPr>
            <a:lvl6pPr indent="0" lvl="5"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6pPr>
            <a:lvl7pPr indent="0" lvl="6"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7pPr>
            <a:lvl8pPr indent="0" lvl="7"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8pPr>
            <a:lvl9pPr indent="0" lvl="8" marL="50800" marR="0" rtl="0" algn="l">
              <a:lnSpc>
                <a:spcPct val="100000"/>
              </a:lnSpc>
              <a:spcBef>
                <a:spcPts val="0"/>
              </a:spcBef>
              <a:spcAft>
                <a:spcPts val="0"/>
              </a:spcAft>
              <a:buClr>
                <a:srgbClr val="000000"/>
              </a:buClr>
              <a:buSzPts val="2000"/>
              <a:buFont typeface="Arial"/>
              <a:buNone/>
              <a:defRPr b="0" i="0" sz="2000" u="none" cap="none" strike="noStrike">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sp>
        <p:nvSpPr>
          <p:cNvPr id="316" name="Google Shape;316;p122"/>
          <p:cNvSpPr/>
          <p:nvPr>
            <p:ph idx="2" type="pic"/>
          </p:nvPr>
        </p:nvSpPr>
        <p:spPr>
          <a:xfrm>
            <a:off x="1181686" y="3973102"/>
            <a:ext cx="3715200" cy="3609000"/>
          </a:xfrm>
          <a:prstGeom prst="roundRect">
            <a:avLst>
              <a:gd fmla="val 11401" name="adj"/>
            </a:avLst>
          </a:prstGeom>
          <a:solidFill>
            <a:srgbClr val="E5B8B7"/>
          </a:solidFill>
          <a:ln>
            <a:noFill/>
          </a:ln>
        </p:spPr>
      </p:sp>
      <p:sp>
        <p:nvSpPr>
          <p:cNvPr id="317" name="Google Shape;317;p122"/>
          <p:cNvSpPr/>
          <p:nvPr>
            <p:ph idx="3" type="pic"/>
          </p:nvPr>
        </p:nvSpPr>
        <p:spPr>
          <a:xfrm>
            <a:off x="5239044" y="3973102"/>
            <a:ext cx="3715200" cy="3609000"/>
          </a:xfrm>
          <a:prstGeom prst="roundRect">
            <a:avLst>
              <a:gd fmla="val 11401" name="adj"/>
            </a:avLst>
          </a:prstGeom>
          <a:solidFill>
            <a:srgbClr val="E5B8B7"/>
          </a:solidFill>
          <a:ln>
            <a:noFill/>
          </a:ln>
        </p:spPr>
      </p:sp>
      <p:sp>
        <p:nvSpPr>
          <p:cNvPr id="318" name="Google Shape;318;p122"/>
          <p:cNvSpPr/>
          <p:nvPr>
            <p:ph idx="4" type="pic"/>
          </p:nvPr>
        </p:nvSpPr>
        <p:spPr>
          <a:xfrm>
            <a:off x="9296402" y="3973100"/>
            <a:ext cx="3715200" cy="3609000"/>
          </a:xfrm>
          <a:prstGeom prst="roundRect">
            <a:avLst>
              <a:gd fmla="val 11401" name="adj"/>
            </a:avLst>
          </a:prstGeom>
          <a:solidFill>
            <a:srgbClr val="E5B8B7"/>
          </a:solidFill>
          <a:ln>
            <a:noFill/>
          </a:ln>
        </p:spPr>
      </p:sp>
      <p:sp>
        <p:nvSpPr>
          <p:cNvPr id="319" name="Google Shape;319;p122"/>
          <p:cNvSpPr/>
          <p:nvPr>
            <p:ph idx="5" type="pic"/>
          </p:nvPr>
        </p:nvSpPr>
        <p:spPr>
          <a:xfrm>
            <a:off x="13353760" y="3973098"/>
            <a:ext cx="3715200" cy="3609000"/>
          </a:xfrm>
          <a:prstGeom prst="roundRect">
            <a:avLst>
              <a:gd fmla="val 11401" name="adj"/>
            </a:avLst>
          </a:prstGeom>
          <a:solidFill>
            <a:srgbClr val="E5B8B7"/>
          </a:solidFill>
          <a:ln>
            <a:noFill/>
          </a:ln>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0" name="Shape 320"/>
        <p:cNvGrpSpPr/>
        <p:nvPr/>
      </p:nvGrpSpPr>
      <p:grpSpPr>
        <a:xfrm>
          <a:off x="0" y="0"/>
          <a:ext cx="0" cy="0"/>
          <a:chOff x="0" y="0"/>
          <a:chExt cx="0" cy="0"/>
        </a:xfrm>
      </p:grpSpPr>
      <p:sp>
        <p:nvSpPr>
          <p:cNvPr id="321" name="Google Shape;321;p123"/>
          <p:cNvSpPr txBox="1"/>
          <p:nvPr>
            <p:ph type="title"/>
          </p:nvPr>
        </p:nvSpPr>
        <p:spPr>
          <a:xfrm>
            <a:off x="623400" y="890050"/>
            <a:ext cx="17041200" cy="1145400"/>
          </a:xfrm>
          <a:prstGeom prst="rect">
            <a:avLst/>
          </a:prstGeom>
          <a:noFill/>
          <a:ln>
            <a:noFill/>
          </a:ln>
        </p:spPr>
        <p:txBody>
          <a:bodyPr anchorCtr="0" anchor="ctr" bIns="182850" lIns="182850" spcFirstLastPara="1" rIns="182850" wrap="square" tIns="182850">
            <a:noAutofit/>
          </a:bodyPr>
          <a:lstStyle>
            <a:lvl1pPr lvl="0" rtl="0">
              <a:spcBef>
                <a:spcPts val="0"/>
              </a:spcBef>
              <a:spcAft>
                <a:spcPts val="0"/>
              </a:spcAft>
              <a:buSzPts val="2800"/>
              <a:buChar char="●"/>
              <a:defRPr sz="2800"/>
            </a:lvl1pPr>
            <a:lvl2pPr lvl="1" rtl="0">
              <a:spcBef>
                <a:spcPts val="0"/>
              </a:spcBef>
              <a:spcAft>
                <a:spcPts val="0"/>
              </a:spcAft>
              <a:buSzPts val="2800"/>
              <a:buChar char="○"/>
              <a:defRPr sz="2800"/>
            </a:lvl2pPr>
            <a:lvl3pPr lvl="2" rtl="0">
              <a:spcBef>
                <a:spcPts val="0"/>
              </a:spcBef>
              <a:spcAft>
                <a:spcPts val="0"/>
              </a:spcAft>
              <a:buSzPts val="2800"/>
              <a:buChar char="■"/>
              <a:defRPr sz="2800"/>
            </a:lvl3pPr>
            <a:lvl4pPr lvl="3" rtl="0">
              <a:spcBef>
                <a:spcPts val="0"/>
              </a:spcBef>
              <a:spcAft>
                <a:spcPts val="0"/>
              </a:spcAft>
              <a:buSzPts val="2800"/>
              <a:buChar char="●"/>
              <a:defRPr sz="2800"/>
            </a:lvl4pPr>
            <a:lvl5pPr lvl="4" rtl="0">
              <a:spcBef>
                <a:spcPts val="0"/>
              </a:spcBef>
              <a:spcAft>
                <a:spcPts val="0"/>
              </a:spcAft>
              <a:buSzPts val="2800"/>
              <a:buChar char="○"/>
              <a:defRPr sz="2800"/>
            </a:lvl5pPr>
            <a:lvl6pPr lvl="5" rtl="0">
              <a:spcBef>
                <a:spcPts val="0"/>
              </a:spcBef>
              <a:spcAft>
                <a:spcPts val="0"/>
              </a:spcAft>
              <a:buSzPts val="2800"/>
              <a:buChar char="■"/>
              <a:defRPr sz="2800"/>
            </a:lvl6pPr>
            <a:lvl7pPr lvl="6" rtl="0">
              <a:spcBef>
                <a:spcPts val="0"/>
              </a:spcBef>
              <a:spcAft>
                <a:spcPts val="0"/>
              </a:spcAft>
              <a:buSzPts val="2800"/>
              <a:buChar char="●"/>
              <a:defRPr sz="2800"/>
            </a:lvl7pPr>
            <a:lvl8pPr lvl="7" rtl="0">
              <a:spcBef>
                <a:spcPts val="0"/>
              </a:spcBef>
              <a:spcAft>
                <a:spcPts val="0"/>
              </a:spcAft>
              <a:buSzPts val="2800"/>
              <a:buChar char="○"/>
              <a:defRPr sz="2800"/>
            </a:lvl8pPr>
            <a:lvl9pPr lvl="8" rtl="0">
              <a:spcBef>
                <a:spcPts val="0"/>
              </a:spcBef>
              <a:spcAft>
                <a:spcPts val="0"/>
              </a:spcAft>
              <a:buSzPts val="2800"/>
              <a:buChar char="■"/>
              <a:defRPr sz="2800"/>
            </a:lvl9pPr>
          </a:lstStyle>
          <a:p/>
        </p:txBody>
      </p:sp>
      <p:sp>
        <p:nvSpPr>
          <p:cNvPr id="322" name="Google Shape;322;p123"/>
          <p:cNvSpPr txBox="1"/>
          <p:nvPr>
            <p:ph idx="1" type="body"/>
          </p:nvPr>
        </p:nvSpPr>
        <p:spPr>
          <a:xfrm>
            <a:off x="623400" y="2304950"/>
            <a:ext cx="17041200" cy="6832800"/>
          </a:xfrm>
          <a:prstGeom prst="rect">
            <a:avLst/>
          </a:prstGeom>
          <a:noFill/>
          <a:ln>
            <a:noFill/>
          </a:ln>
        </p:spPr>
        <p:txBody>
          <a:bodyPr anchorCtr="0" anchor="ctr" bIns="182850" lIns="182850" spcFirstLastPara="1" rIns="182850" wrap="square" tIns="182850">
            <a:noAutofit/>
          </a:bodyPr>
          <a:lstStyle>
            <a:lvl1pPr indent="-406400" lvl="0" marL="457200" rtl="0">
              <a:spcBef>
                <a:spcPts val="0"/>
              </a:spcBef>
              <a:spcAft>
                <a:spcPts val="0"/>
              </a:spcAft>
              <a:buSzPts val="2800"/>
              <a:buChar char="●"/>
              <a:defRPr sz="2800"/>
            </a:lvl1pPr>
            <a:lvl2pPr indent="-406400" lvl="1" marL="914400" rtl="0">
              <a:spcBef>
                <a:spcPts val="0"/>
              </a:spcBef>
              <a:spcAft>
                <a:spcPts val="0"/>
              </a:spcAft>
              <a:buSzPts val="2800"/>
              <a:buChar char="○"/>
              <a:defRPr sz="2800"/>
            </a:lvl2pPr>
            <a:lvl3pPr indent="-406400" lvl="2" marL="1371600" rtl="0">
              <a:spcBef>
                <a:spcPts val="0"/>
              </a:spcBef>
              <a:spcAft>
                <a:spcPts val="0"/>
              </a:spcAft>
              <a:buSzPts val="2800"/>
              <a:buChar char="■"/>
              <a:defRPr sz="2800"/>
            </a:lvl3pPr>
            <a:lvl4pPr indent="-406400" lvl="3" marL="1828800" rtl="0">
              <a:spcBef>
                <a:spcPts val="0"/>
              </a:spcBef>
              <a:spcAft>
                <a:spcPts val="0"/>
              </a:spcAft>
              <a:buSzPts val="2800"/>
              <a:buChar char="●"/>
              <a:defRPr sz="2800"/>
            </a:lvl4pPr>
            <a:lvl5pPr indent="-406400" lvl="4" marL="2286000" rtl="0">
              <a:spcBef>
                <a:spcPts val="0"/>
              </a:spcBef>
              <a:spcAft>
                <a:spcPts val="0"/>
              </a:spcAft>
              <a:buSzPts val="2800"/>
              <a:buChar char="○"/>
              <a:defRPr sz="2800"/>
            </a:lvl5pPr>
            <a:lvl6pPr indent="-406400" lvl="5" marL="2743200" rtl="0">
              <a:spcBef>
                <a:spcPts val="0"/>
              </a:spcBef>
              <a:spcAft>
                <a:spcPts val="0"/>
              </a:spcAft>
              <a:buSzPts val="2800"/>
              <a:buChar char="■"/>
              <a:defRPr sz="2800"/>
            </a:lvl6pPr>
            <a:lvl7pPr indent="-406400" lvl="6" marL="3200400" rtl="0">
              <a:spcBef>
                <a:spcPts val="0"/>
              </a:spcBef>
              <a:spcAft>
                <a:spcPts val="0"/>
              </a:spcAft>
              <a:buSzPts val="2800"/>
              <a:buChar char="●"/>
              <a:defRPr sz="2800"/>
            </a:lvl7pPr>
            <a:lvl8pPr indent="-406400" lvl="7" marL="3657600" rtl="0">
              <a:spcBef>
                <a:spcPts val="0"/>
              </a:spcBef>
              <a:spcAft>
                <a:spcPts val="0"/>
              </a:spcAft>
              <a:buSzPts val="2800"/>
              <a:buChar char="○"/>
              <a:defRPr sz="2800"/>
            </a:lvl8pPr>
            <a:lvl9pPr indent="-406400" lvl="8" marL="4114800" rtl="0">
              <a:spcBef>
                <a:spcPts val="0"/>
              </a:spcBef>
              <a:spcAft>
                <a:spcPts val="0"/>
              </a:spcAft>
              <a:buSzPts val="2800"/>
              <a:buChar char="■"/>
              <a:defRPr sz="2800"/>
            </a:lvl9pPr>
          </a:lstStyle>
          <a:p/>
        </p:txBody>
      </p:sp>
      <p:sp>
        <p:nvSpPr>
          <p:cNvPr id="323" name="Google Shape;323;p123"/>
          <p:cNvSpPr txBox="1"/>
          <p:nvPr>
            <p:ph idx="12" type="sldNum"/>
          </p:nvPr>
        </p:nvSpPr>
        <p:spPr>
          <a:xfrm>
            <a:off x="16944916" y="9326434"/>
            <a:ext cx="1097400" cy="7872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9" showMasterSp="0">
  <p:cSld name="OBJECT_1_1_1_1_1_1_1">
    <p:bg>
      <p:bgPr>
        <a:solidFill>
          <a:srgbClr val="222121"/>
        </a:solidFill>
      </p:bgPr>
    </p:bg>
    <p:spTree>
      <p:nvGrpSpPr>
        <p:cNvPr id="38" name="Shape 38"/>
        <p:cNvGrpSpPr/>
        <p:nvPr/>
      </p:nvGrpSpPr>
      <p:grpSpPr>
        <a:xfrm>
          <a:off x="0" y="0"/>
          <a:ext cx="0" cy="0"/>
          <a:chOff x="0" y="0"/>
          <a:chExt cx="0" cy="0"/>
        </a:xfrm>
      </p:grpSpPr>
      <p:sp>
        <p:nvSpPr>
          <p:cNvPr id="39" name="Google Shape;39;p14"/>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40" name="Google Shape;40;p14"/>
          <p:cNvPicPr preferRelativeResize="0"/>
          <p:nvPr/>
        </p:nvPicPr>
        <p:blipFill rotWithShape="1">
          <a:blip r:embed="rId2">
            <a:alphaModFix/>
          </a:blip>
          <a:srcRect b="0" l="0" r="0" t="0"/>
          <a:stretch/>
        </p:blipFill>
        <p:spPr>
          <a:xfrm>
            <a:off x="0" y="0"/>
            <a:ext cx="18288000" cy="1028700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0" showMasterSp="0">
  <p:cSld name="OBJECT_1_1_1_1_1_1_1_1_2">
    <p:bg>
      <p:bgPr>
        <a:solidFill>
          <a:srgbClr val="FFFFFF"/>
        </a:solidFill>
      </p:bgPr>
    </p:bg>
    <p:spTree>
      <p:nvGrpSpPr>
        <p:cNvPr id="41" name="Shape 41"/>
        <p:cNvGrpSpPr/>
        <p:nvPr/>
      </p:nvGrpSpPr>
      <p:grpSpPr>
        <a:xfrm>
          <a:off x="0" y="0"/>
          <a:ext cx="0" cy="0"/>
          <a:chOff x="0" y="0"/>
          <a:chExt cx="0" cy="0"/>
        </a:xfrm>
      </p:grpSpPr>
      <p:sp>
        <p:nvSpPr>
          <p:cNvPr id="42" name="Google Shape;42;p15"/>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43" name="Google Shape;43;p15"/>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pic>
        <p:nvPicPr>
          <p:cNvPr id="44" name="Google Shape;44;p15"/>
          <p:cNvPicPr preferRelativeResize="0"/>
          <p:nvPr/>
        </p:nvPicPr>
        <p:blipFill rotWithShape="1">
          <a:blip r:embed="rId2">
            <a:alphaModFix/>
          </a:blip>
          <a:srcRect b="0" l="0" r="0" t="0"/>
          <a:stretch/>
        </p:blipFill>
        <p:spPr>
          <a:xfrm>
            <a:off x="0" y="0"/>
            <a:ext cx="18288000" cy="1028699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1" showMasterSp="0">
  <p:cSld name="OBJECT_1_1_1_1_1_1_1_1_1_1">
    <p:bg>
      <p:bgPr>
        <a:solidFill>
          <a:srgbClr val="FFFFFF"/>
        </a:solidFill>
      </p:bgPr>
    </p:bg>
    <p:spTree>
      <p:nvGrpSpPr>
        <p:cNvPr id="45" name="Shape 45"/>
        <p:cNvGrpSpPr/>
        <p:nvPr/>
      </p:nvGrpSpPr>
      <p:grpSpPr>
        <a:xfrm>
          <a:off x="0" y="0"/>
          <a:ext cx="0" cy="0"/>
          <a:chOff x="0" y="0"/>
          <a:chExt cx="0" cy="0"/>
        </a:xfrm>
      </p:grpSpPr>
      <p:sp>
        <p:nvSpPr>
          <p:cNvPr id="46" name="Google Shape;46;p16"/>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sp>
        <p:nvSpPr>
          <p:cNvPr id="47" name="Google Shape;47;p16"/>
          <p:cNvSpPr txBox="1"/>
          <p:nvPr/>
        </p:nvSpPr>
        <p:spPr>
          <a:xfrm>
            <a:off x="548825" y="337750"/>
            <a:ext cx="8767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3600">
              <a:latin typeface="Urbanist"/>
              <a:ea typeface="Urbanist"/>
              <a:cs typeface="Urbanist"/>
              <a:sym typeface="Urbanist"/>
            </a:endParaRPr>
          </a:p>
        </p:txBody>
      </p:sp>
      <p:pic>
        <p:nvPicPr>
          <p:cNvPr id="48" name="Google Shape;48;p16"/>
          <p:cNvPicPr preferRelativeResize="0"/>
          <p:nvPr/>
        </p:nvPicPr>
        <p:blipFill rotWithShape="1">
          <a:blip r:embed="rId2">
            <a:alphaModFix/>
          </a:blip>
          <a:srcRect b="0" l="0" r="0" t="0"/>
          <a:stretch/>
        </p:blipFill>
        <p:spPr>
          <a:xfrm>
            <a:off x="0" y="0"/>
            <a:ext cx="18288000" cy="102869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2" showMasterSp="0">
  <p:cSld name="9_Title Only">
    <p:bg>
      <p:bgPr>
        <a:solidFill>
          <a:schemeClr val="lt1"/>
        </a:solidFill>
      </p:bgPr>
    </p:bg>
    <p:spTree>
      <p:nvGrpSpPr>
        <p:cNvPr id="49" name="Shape 49"/>
        <p:cNvGrpSpPr/>
        <p:nvPr/>
      </p:nvGrpSpPr>
      <p:grpSpPr>
        <a:xfrm>
          <a:off x="0" y="0"/>
          <a:ext cx="0" cy="0"/>
          <a:chOff x="0" y="0"/>
          <a:chExt cx="0" cy="0"/>
        </a:xfrm>
      </p:grpSpPr>
      <p:sp>
        <p:nvSpPr>
          <p:cNvPr id="50" name="Google Shape;50;p17"/>
          <p:cNvSpPr/>
          <p:nvPr/>
        </p:nvSpPr>
        <p:spPr>
          <a:xfrm>
            <a:off x="0" y="0"/>
            <a:ext cx="18288000" cy="10287000"/>
          </a:xfrm>
          <a:custGeom>
            <a:rect b="b" l="l" r="r" t="t"/>
            <a:pathLst>
              <a:path extrusionOk="0" h="5143500" w="9144000">
                <a:moveTo>
                  <a:pt x="0" y="0"/>
                </a:moveTo>
                <a:lnTo>
                  <a:pt x="9143981" y="0"/>
                </a:lnTo>
                <a:lnTo>
                  <a:pt x="9143981" y="5143489"/>
                </a:lnTo>
                <a:lnTo>
                  <a:pt x="0" y="5143489"/>
                </a:lnTo>
                <a:lnTo>
                  <a:pt x="0" y="0"/>
                </a:lnTo>
                <a:close/>
              </a:path>
            </a:pathLst>
          </a:custGeom>
          <a:solidFill>
            <a:srgbClr val="023C1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3600">
              <a:solidFill>
                <a:schemeClr val="dk1"/>
              </a:solidFill>
              <a:latin typeface="Poppins"/>
              <a:ea typeface="Poppins"/>
              <a:cs typeface="Poppins"/>
              <a:sym typeface="Poppins"/>
            </a:endParaRPr>
          </a:p>
        </p:txBody>
      </p:sp>
      <p:sp>
        <p:nvSpPr>
          <p:cNvPr id="51" name="Google Shape;51;p17"/>
          <p:cNvSpPr txBox="1"/>
          <p:nvPr>
            <p:ph idx="12" type="sldNum"/>
          </p:nvPr>
        </p:nvSpPr>
        <p:spPr>
          <a:xfrm>
            <a:off x="17311334" y="9665950"/>
            <a:ext cx="401400" cy="307800"/>
          </a:xfrm>
          <a:prstGeom prst="rect">
            <a:avLst/>
          </a:prstGeom>
          <a:noFill/>
          <a:ln>
            <a:noFill/>
          </a:ln>
        </p:spPr>
        <p:txBody>
          <a:bodyPr anchorCtr="0" anchor="t" bIns="0" lIns="0" spcFirstLastPara="1" rIns="0" wrap="square" tIns="0">
            <a:spAutoFit/>
          </a:bodyPr>
          <a:lstStyle>
            <a:lvl1pPr indent="0" lvl="0" marL="50800" marR="0" rtl="0" algn="l">
              <a:lnSpc>
                <a:spcPct val="100000"/>
              </a:lnSpc>
              <a:spcBef>
                <a:spcPts val="0"/>
              </a:spcBef>
              <a:buNone/>
              <a:defRPr b="0" i="0" sz="2000">
                <a:solidFill>
                  <a:srgbClr val="424242"/>
                </a:solidFill>
                <a:latin typeface="Verdana"/>
                <a:ea typeface="Verdana"/>
                <a:cs typeface="Verdana"/>
                <a:sym typeface="Verdana"/>
              </a:defRPr>
            </a:lvl1pPr>
            <a:lvl2pPr indent="0" lvl="1" marL="50800" marR="0" rtl="0" algn="l">
              <a:lnSpc>
                <a:spcPct val="100000"/>
              </a:lnSpc>
              <a:spcBef>
                <a:spcPts val="0"/>
              </a:spcBef>
              <a:buNone/>
              <a:defRPr b="0" i="0" sz="2000">
                <a:solidFill>
                  <a:srgbClr val="424242"/>
                </a:solidFill>
                <a:latin typeface="Verdana"/>
                <a:ea typeface="Verdana"/>
                <a:cs typeface="Verdana"/>
                <a:sym typeface="Verdana"/>
              </a:defRPr>
            </a:lvl2pPr>
            <a:lvl3pPr indent="0" lvl="2" marL="50800" marR="0" rtl="0" algn="l">
              <a:lnSpc>
                <a:spcPct val="100000"/>
              </a:lnSpc>
              <a:spcBef>
                <a:spcPts val="0"/>
              </a:spcBef>
              <a:buNone/>
              <a:defRPr b="0" i="0" sz="2000">
                <a:solidFill>
                  <a:srgbClr val="424242"/>
                </a:solidFill>
                <a:latin typeface="Verdana"/>
                <a:ea typeface="Verdana"/>
                <a:cs typeface="Verdana"/>
                <a:sym typeface="Verdana"/>
              </a:defRPr>
            </a:lvl3pPr>
            <a:lvl4pPr indent="0" lvl="3" marL="50800" marR="0" rtl="0" algn="l">
              <a:lnSpc>
                <a:spcPct val="100000"/>
              </a:lnSpc>
              <a:spcBef>
                <a:spcPts val="0"/>
              </a:spcBef>
              <a:buNone/>
              <a:defRPr b="0" i="0" sz="2000">
                <a:solidFill>
                  <a:srgbClr val="424242"/>
                </a:solidFill>
                <a:latin typeface="Verdana"/>
                <a:ea typeface="Verdana"/>
                <a:cs typeface="Verdana"/>
                <a:sym typeface="Verdana"/>
              </a:defRPr>
            </a:lvl4pPr>
            <a:lvl5pPr indent="0" lvl="4" marL="50800" marR="0" rtl="0" algn="l">
              <a:lnSpc>
                <a:spcPct val="100000"/>
              </a:lnSpc>
              <a:spcBef>
                <a:spcPts val="0"/>
              </a:spcBef>
              <a:buNone/>
              <a:defRPr b="0" i="0" sz="2000">
                <a:solidFill>
                  <a:srgbClr val="424242"/>
                </a:solidFill>
                <a:latin typeface="Verdana"/>
                <a:ea typeface="Verdana"/>
                <a:cs typeface="Verdana"/>
                <a:sym typeface="Verdana"/>
              </a:defRPr>
            </a:lvl5pPr>
            <a:lvl6pPr indent="0" lvl="5" marL="50800" marR="0" rtl="0" algn="l">
              <a:lnSpc>
                <a:spcPct val="100000"/>
              </a:lnSpc>
              <a:spcBef>
                <a:spcPts val="0"/>
              </a:spcBef>
              <a:buNone/>
              <a:defRPr b="0" i="0" sz="2000">
                <a:solidFill>
                  <a:srgbClr val="424242"/>
                </a:solidFill>
                <a:latin typeface="Verdana"/>
                <a:ea typeface="Verdana"/>
                <a:cs typeface="Verdana"/>
                <a:sym typeface="Verdana"/>
              </a:defRPr>
            </a:lvl6pPr>
            <a:lvl7pPr indent="0" lvl="6" marL="50800" marR="0" rtl="0" algn="l">
              <a:lnSpc>
                <a:spcPct val="100000"/>
              </a:lnSpc>
              <a:spcBef>
                <a:spcPts val="0"/>
              </a:spcBef>
              <a:buNone/>
              <a:defRPr b="0" i="0" sz="2000">
                <a:solidFill>
                  <a:srgbClr val="424242"/>
                </a:solidFill>
                <a:latin typeface="Verdana"/>
                <a:ea typeface="Verdana"/>
                <a:cs typeface="Verdana"/>
                <a:sym typeface="Verdana"/>
              </a:defRPr>
            </a:lvl7pPr>
            <a:lvl8pPr indent="0" lvl="7" marL="50800" marR="0" rtl="0" algn="l">
              <a:lnSpc>
                <a:spcPct val="100000"/>
              </a:lnSpc>
              <a:spcBef>
                <a:spcPts val="0"/>
              </a:spcBef>
              <a:buNone/>
              <a:defRPr b="0" i="0" sz="2000">
                <a:solidFill>
                  <a:srgbClr val="424242"/>
                </a:solidFill>
                <a:latin typeface="Verdana"/>
                <a:ea typeface="Verdana"/>
                <a:cs typeface="Verdana"/>
                <a:sym typeface="Verdana"/>
              </a:defRPr>
            </a:lvl8pPr>
            <a:lvl9pPr indent="0" lvl="8" marL="50800" marR="0" rtl="0" algn="l">
              <a:lnSpc>
                <a:spcPct val="100000"/>
              </a:lnSpc>
              <a:spcBef>
                <a:spcPts val="0"/>
              </a:spcBef>
              <a:buNone/>
              <a:defRPr b="0" i="0" sz="2000">
                <a:solidFill>
                  <a:srgbClr val="424242"/>
                </a:solidFill>
                <a:latin typeface="Verdana"/>
                <a:ea typeface="Verdana"/>
                <a:cs typeface="Verdana"/>
                <a:sym typeface="Verdana"/>
              </a:defRPr>
            </a:lvl9pPr>
          </a:lstStyle>
          <a:p>
            <a:pPr indent="0" lvl="0" marL="50800" rtl="0" algn="l">
              <a:spcBef>
                <a:spcPts val="0"/>
              </a:spcBef>
              <a:spcAft>
                <a:spcPts val="0"/>
              </a:spcAft>
              <a:buNone/>
            </a:pPr>
            <a:fld id="{00000000-1234-1234-1234-123412341234}" type="slidenum">
              <a:rPr lang="en-US"/>
              <a:t>‹#›</a:t>
            </a:fld>
            <a:endParaRPr/>
          </a:p>
        </p:txBody>
      </p:sp>
      <p:pic>
        <p:nvPicPr>
          <p:cNvPr id="52" name="Google Shape;52;p17"/>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3">
  <p:cSld name="CUSTOM">
    <p:spTree>
      <p:nvGrpSpPr>
        <p:cNvPr id="53" name="Shape 53"/>
        <p:cNvGrpSpPr/>
        <p:nvPr/>
      </p:nvGrpSpPr>
      <p:grpSpPr>
        <a:xfrm>
          <a:off x="0" y="0"/>
          <a:ext cx="0" cy="0"/>
          <a:chOff x="0" y="0"/>
          <a:chExt cx="0" cy="0"/>
        </a:xfrm>
      </p:grpSpPr>
      <p:pic>
        <p:nvPicPr>
          <p:cNvPr id="54" name="Google Shape;54;p18"/>
          <p:cNvPicPr preferRelativeResize="0"/>
          <p:nvPr/>
        </p:nvPicPr>
        <p:blipFill rotWithShape="1">
          <a:blip r:embed="rId2">
            <a:alphaModFix/>
          </a:blip>
          <a:srcRect b="0" l="0" r="0" t="0"/>
          <a:stretch/>
        </p:blipFill>
        <p:spPr>
          <a:xfrm>
            <a:off x="0" y="0"/>
            <a:ext cx="18288000" cy="1028700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4">
  <p:cSld name="CUSTOM_1">
    <p:spTree>
      <p:nvGrpSpPr>
        <p:cNvPr id="55" name="Shape 55"/>
        <p:cNvGrpSpPr/>
        <p:nvPr/>
      </p:nvGrpSpPr>
      <p:grpSpPr>
        <a:xfrm>
          <a:off x="0" y="0"/>
          <a:ext cx="0" cy="0"/>
          <a:chOff x="0" y="0"/>
          <a:chExt cx="0" cy="0"/>
        </a:xfrm>
      </p:grpSpPr>
      <p:pic>
        <p:nvPicPr>
          <p:cNvPr id="56" name="Google Shape;56;p19"/>
          <p:cNvPicPr preferRelativeResize="0"/>
          <p:nvPr/>
        </p:nvPicPr>
        <p:blipFill rotWithShape="1">
          <a:blip r:embed="rId2">
            <a:alphaModFix/>
          </a:blip>
          <a:srcRect b="0" l="0" r="0" t="0"/>
          <a:stretch/>
        </p:blipFill>
        <p:spPr>
          <a:xfrm>
            <a:off x="0" y="0"/>
            <a:ext cx="18288000" cy="1028700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5">
  <p:cSld name="CUSTOM_2">
    <p:spTree>
      <p:nvGrpSpPr>
        <p:cNvPr id="57" name="Shape 57"/>
        <p:cNvGrpSpPr/>
        <p:nvPr/>
      </p:nvGrpSpPr>
      <p:grpSpPr>
        <a:xfrm>
          <a:off x="0" y="0"/>
          <a:ext cx="0" cy="0"/>
          <a:chOff x="0" y="0"/>
          <a:chExt cx="0" cy="0"/>
        </a:xfrm>
      </p:grpSpPr>
      <p:pic>
        <p:nvPicPr>
          <p:cNvPr id="58" name="Google Shape;58;p2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2">
  <p:cSld name="CUSTOM_4">
    <p:bg>
      <p:bgPr>
        <a:solidFill>
          <a:srgbClr val="424242"/>
        </a:solidFill>
      </p:bgPr>
    </p:bg>
    <p:spTree>
      <p:nvGrpSpPr>
        <p:cNvPr id="9" name="Shape 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6">
  <p:cSld name="CUSTOM_2_2">
    <p:spTree>
      <p:nvGrpSpPr>
        <p:cNvPr id="59" name="Shape 59"/>
        <p:cNvGrpSpPr/>
        <p:nvPr/>
      </p:nvGrpSpPr>
      <p:grpSpPr>
        <a:xfrm>
          <a:off x="0" y="0"/>
          <a:ext cx="0" cy="0"/>
          <a:chOff x="0" y="0"/>
          <a:chExt cx="0" cy="0"/>
        </a:xfrm>
      </p:grpSpPr>
      <p:pic>
        <p:nvPicPr>
          <p:cNvPr id="60" name="Google Shape;60;p2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7">
  <p:cSld name="CUSTOM_2_2_2">
    <p:spTree>
      <p:nvGrpSpPr>
        <p:cNvPr id="61" name="Shape 61"/>
        <p:cNvGrpSpPr/>
        <p:nvPr/>
      </p:nvGrpSpPr>
      <p:grpSpPr>
        <a:xfrm>
          <a:off x="0" y="0"/>
          <a:ext cx="0" cy="0"/>
          <a:chOff x="0" y="0"/>
          <a:chExt cx="0" cy="0"/>
        </a:xfrm>
      </p:grpSpPr>
      <p:pic>
        <p:nvPicPr>
          <p:cNvPr id="62" name="Google Shape;62;p2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8">
  <p:cSld name="CUSTOM_2_2_1">
    <p:spTree>
      <p:nvGrpSpPr>
        <p:cNvPr id="63" name="Shape 63"/>
        <p:cNvGrpSpPr/>
        <p:nvPr/>
      </p:nvGrpSpPr>
      <p:grpSpPr>
        <a:xfrm>
          <a:off x="0" y="0"/>
          <a:ext cx="0" cy="0"/>
          <a:chOff x="0" y="0"/>
          <a:chExt cx="0" cy="0"/>
        </a:xfrm>
      </p:grpSpPr>
      <p:pic>
        <p:nvPicPr>
          <p:cNvPr id="64" name="Google Shape;64;p2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9">
  <p:cSld name="CUSTOM_2_2_1_1">
    <p:spTree>
      <p:nvGrpSpPr>
        <p:cNvPr id="65" name="Shape 65"/>
        <p:cNvGrpSpPr/>
        <p:nvPr/>
      </p:nvGrpSpPr>
      <p:grpSpPr>
        <a:xfrm>
          <a:off x="0" y="0"/>
          <a:ext cx="0" cy="0"/>
          <a:chOff x="0" y="0"/>
          <a:chExt cx="0" cy="0"/>
        </a:xfrm>
      </p:grpSpPr>
      <p:pic>
        <p:nvPicPr>
          <p:cNvPr id="66" name="Google Shape;66;p2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
  <p:cSld name="CUSTOM_2_1">
    <p:spTree>
      <p:nvGrpSpPr>
        <p:cNvPr id="67" name="Shape 67"/>
        <p:cNvGrpSpPr/>
        <p:nvPr/>
      </p:nvGrpSpPr>
      <p:grpSpPr>
        <a:xfrm>
          <a:off x="0" y="0"/>
          <a:ext cx="0" cy="0"/>
          <a:chOff x="0" y="0"/>
          <a:chExt cx="0" cy="0"/>
        </a:xfrm>
      </p:grpSpPr>
      <p:pic>
        <p:nvPicPr>
          <p:cNvPr id="68" name="Google Shape;68;p2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2">
  <p:cSld name="CUSTOM_2_1_1">
    <p:spTree>
      <p:nvGrpSpPr>
        <p:cNvPr id="69" name="Shape 69"/>
        <p:cNvGrpSpPr/>
        <p:nvPr/>
      </p:nvGrpSpPr>
      <p:grpSpPr>
        <a:xfrm>
          <a:off x="0" y="0"/>
          <a:ext cx="0" cy="0"/>
          <a:chOff x="0" y="0"/>
          <a:chExt cx="0" cy="0"/>
        </a:xfrm>
      </p:grpSpPr>
      <p:pic>
        <p:nvPicPr>
          <p:cNvPr id="70" name="Google Shape;70;p2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3">
  <p:cSld name="CUSTOM_2_1_1_1">
    <p:spTree>
      <p:nvGrpSpPr>
        <p:cNvPr id="71" name="Shape 71"/>
        <p:cNvGrpSpPr/>
        <p:nvPr/>
      </p:nvGrpSpPr>
      <p:grpSpPr>
        <a:xfrm>
          <a:off x="0" y="0"/>
          <a:ext cx="0" cy="0"/>
          <a:chOff x="0" y="0"/>
          <a:chExt cx="0" cy="0"/>
        </a:xfrm>
      </p:grpSpPr>
      <p:pic>
        <p:nvPicPr>
          <p:cNvPr id="72" name="Google Shape;72;p2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4">
  <p:cSld name="CUSTOM_2_1_1_1_1">
    <p:spTree>
      <p:nvGrpSpPr>
        <p:cNvPr id="73" name="Shape 73"/>
        <p:cNvGrpSpPr/>
        <p:nvPr/>
      </p:nvGrpSpPr>
      <p:grpSpPr>
        <a:xfrm>
          <a:off x="0" y="0"/>
          <a:ext cx="0" cy="0"/>
          <a:chOff x="0" y="0"/>
          <a:chExt cx="0" cy="0"/>
        </a:xfrm>
      </p:grpSpPr>
      <p:pic>
        <p:nvPicPr>
          <p:cNvPr id="74" name="Google Shape;74;p2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 1">
  <p:cSld name="CUSTOM_3_1_1_2">
    <p:spTree>
      <p:nvGrpSpPr>
        <p:cNvPr id="75" name="Shape 75"/>
        <p:cNvGrpSpPr/>
        <p:nvPr/>
      </p:nvGrpSpPr>
      <p:grpSpPr>
        <a:xfrm>
          <a:off x="0" y="0"/>
          <a:ext cx="0" cy="0"/>
          <a:chOff x="0" y="0"/>
          <a:chExt cx="0" cy="0"/>
        </a:xfrm>
      </p:grpSpPr>
      <p:pic>
        <p:nvPicPr>
          <p:cNvPr id="76" name="Google Shape;76;p29"/>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77" name="Google Shape;77;p29"/>
          <p:cNvPicPr preferRelativeResize="0"/>
          <p:nvPr/>
        </p:nvPicPr>
        <p:blipFill>
          <a:blip r:embed="rId3">
            <a:alphaModFix/>
          </a:blip>
          <a:stretch>
            <a:fillRect/>
          </a:stretch>
        </p:blipFill>
        <p:spPr>
          <a:xfrm>
            <a:off x="402664" y="9536777"/>
            <a:ext cx="1712250" cy="245025"/>
          </a:xfrm>
          <a:prstGeom prst="rect">
            <a:avLst/>
          </a:prstGeom>
          <a:noFill/>
          <a:ln>
            <a:noFill/>
          </a:ln>
        </p:spPr>
      </p:pic>
      <p:pic>
        <p:nvPicPr>
          <p:cNvPr id="78" name="Google Shape;78;p29"/>
          <p:cNvPicPr preferRelativeResize="0"/>
          <p:nvPr/>
        </p:nvPicPr>
        <p:blipFill rotWithShape="1">
          <a:blip r:embed="rId4">
            <a:alphaModFix/>
          </a:blip>
          <a:srcRect b="0" l="49957" r="0" t="0"/>
          <a:stretch/>
        </p:blipFill>
        <p:spPr>
          <a:xfrm>
            <a:off x="9135995" y="0"/>
            <a:ext cx="9152002" cy="102870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 1 1">
  <p:cSld name="CUSTOM_3_1_1_2_1">
    <p:spTree>
      <p:nvGrpSpPr>
        <p:cNvPr id="79" name="Shape 79"/>
        <p:cNvGrpSpPr/>
        <p:nvPr/>
      </p:nvGrpSpPr>
      <p:grpSpPr>
        <a:xfrm>
          <a:off x="0" y="0"/>
          <a:ext cx="0" cy="0"/>
          <a:chOff x="0" y="0"/>
          <a:chExt cx="0" cy="0"/>
        </a:xfrm>
      </p:grpSpPr>
      <p:pic>
        <p:nvPicPr>
          <p:cNvPr id="80" name="Google Shape;80;p30"/>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81" name="Google Shape;81;p30"/>
          <p:cNvPicPr preferRelativeResize="0"/>
          <p:nvPr/>
        </p:nvPicPr>
        <p:blipFill>
          <a:blip r:embed="rId3">
            <a:alphaModFix/>
          </a:blip>
          <a:stretch>
            <a:fillRect/>
          </a:stretch>
        </p:blipFill>
        <p:spPr>
          <a:xfrm>
            <a:off x="402664" y="9536777"/>
            <a:ext cx="1712250" cy="245025"/>
          </a:xfrm>
          <a:prstGeom prst="rect">
            <a:avLst/>
          </a:prstGeom>
          <a:noFill/>
          <a:ln>
            <a:noFill/>
          </a:ln>
        </p:spPr>
      </p:pic>
      <p:sp>
        <p:nvSpPr>
          <p:cNvPr id="82" name="Google Shape;82;p30"/>
          <p:cNvSpPr/>
          <p:nvPr/>
        </p:nvSpPr>
        <p:spPr>
          <a:xfrm>
            <a:off x="9121625" y="-71925"/>
            <a:ext cx="9251100" cy="10387800"/>
          </a:xfrm>
          <a:prstGeom prst="rect">
            <a:avLst/>
          </a:prstGeom>
          <a:solidFill>
            <a:srgbClr val="004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titled 3">
  <p:cSld name="CUSTOM_5">
    <p:spTree>
      <p:nvGrpSpPr>
        <p:cNvPr id="10" name="Shape 10"/>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4 1">
  <p:cSld name="CUSTOM_3_1_1_2_1_2">
    <p:spTree>
      <p:nvGrpSpPr>
        <p:cNvPr id="83" name="Shape 83"/>
        <p:cNvGrpSpPr/>
        <p:nvPr/>
      </p:nvGrpSpPr>
      <p:grpSpPr>
        <a:xfrm>
          <a:off x="0" y="0"/>
          <a:ext cx="0" cy="0"/>
          <a:chOff x="0" y="0"/>
          <a:chExt cx="0" cy="0"/>
        </a:xfrm>
      </p:grpSpPr>
      <p:pic>
        <p:nvPicPr>
          <p:cNvPr id="84" name="Google Shape;84;p31"/>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85" name="Google Shape;85;p31"/>
          <p:cNvPicPr preferRelativeResize="0"/>
          <p:nvPr/>
        </p:nvPicPr>
        <p:blipFill>
          <a:blip r:embed="rId3">
            <a:alphaModFix/>
          </a:blip>
          <a:stretch>
            <a:fillRect/>
          </a:stretch>
        </p:blipFill>
        <p:spPr>
          <a:xfrm>
            <a:off x="402664" y="9536777"/>
            <a:ext cx="1712250" cy="245025"/>
          </a:xfrm>
          <a:prstGeom prst="rect">
            <a:avLst/>
          </a:prstGeom>
          <a:noFill/>
          <a:ln>
            <a:noFill/>
          </a:ln>
        </p:spPr>
      </p:pic>
      <p:sp>
        <p:nvSpPr>
          <p:cNvPr id="86" name="Google Shape;86;p31"/>
          <p:cNvSpPr/>
          <p:nvPr/>
        </p:nvSpPr>
        <p:spPr>
          <a:xfrm>
            <a:off x="2388300" y="1985475"/>
            <a:ext cx="15969900" cy="8330400"/>
          </a:xfrm>
          <a:prstGeom prst="rect">
            <a:avLst/>
          </a:prstGeom>
          <a:solidFill>
            <a:srgbClr val="004C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 1 1 1">
  <p:cSld name="CUSTOM_3_1_1_2_1_1">
    <p:spTree>
      <p:nvGrpSpPr>
        <p:cNvPr id="87" name="Shape 87"/>
        <p:cNvGrpSpPr/>
        <p:nvPr/>
      </p:nvGrpSpPr>
      <p:grpSpPr>
        <a:xfrm>
          <a:off x="0" y="0"/>
          <a:ext cx="0" cy="0"/>
          <a:chOff x="0" y="0"/>
          <a:chExt cx="0" cy="0"/>
        </a:xfrm>
      </p:grpSpPr>
      <p:pic>
        <p:nvPicPr>
          <p:cNvPr id="88" name="Google Shape;88;p32"/>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89" name="Google Shape;89;p32"/>
          <p:cNvPicPr preferRelativeResize="0"/>
          <p:nvPr/>
        </p:nvPicPr>
        <p:blipFill>
          <a:blip r:embed="rId3">
            <a:alphaModFix/>
          </a:blip>
          <a:stretch>
            <a:fillRect/>
          </a:stretch>
        </p:blipFill>
        <p:spPr>
          <a:xfrm>
            <a:off x="402664" y="9536777"/>
            <a:ext cx="1712250" cy="245025"/>
          </a:xfrm>
          <a:prstGeom prst="rect">
            <a:avLst/>
          </a:prstGeom>
          <a:noFill/>
          <a:ln>
            <a:noFill/>
          </a:ln>
        </p:spPr>
      </p:pic>
      <p:sp>
        <p:nvSpPr>
          <p:cNvPr id="90" name="Google Shape;90;p32"/>
          <p:cNvSpPr/>
          <p:nvPr/>
        </p:nvSpPr>
        <p:spPr>
          <a:xfrm>
            <a:off x="9121625" y="-71925"/>
            <a:ext cx="9251100" cy="10387800"/>
          </a:xfrm>
          <a:prstGeom prst="rect">
            <a:avLst/>
          </a:prstGeom>
          <a:solidFill>
            <a:srgbClr val="001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5">
  <p:cSld name="CUSTOM_2_1_1_1_1_1">
    <p:spTree>
      <p:nvGrpSpPr>
        <p:cNvPr id="91" name="Shape 91"/>
        <p:cNvGrpSpPr/>
        <p:nvPr/>
      </p:nvGrpSpPr>
      <p:grpSpPr>
        <a:xfrm>
          <a:off x="0" y="0"/>
          <a:ext cx="0" cy="0"/>
          <a:chOff x="0" y="0"/>
          <a:chExt cx="0" cy="0"/>
        </a:xfrm>
      </p:grpSpPr>
      <p:pic>
        <p:nvPicPr>
          <p:cNvPr id="92" name="Google Shape;92;p3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6">
  <p:cSld name="CUSTOM_2_1_1_1_1_1_1">
    <p:bg>
      <p:bgPr>
        <a:solidFill>
          <a:srgbClr val="CADCFF"/>
        </a:solidFill>
      </p:bgPr>
    </p:bg>
    <p:spTree>
      <p:nvGrpSpPr>
        <p:cNvPr id="93" name="Shape 93"/>
        <p:cNvGrpSpPr/>
        <p:nvPr/>
      </p:nvGrpSpPr>
      <p:grpSpPr>
        <a:xfrm>
          <a:off x="0" y="0"/>
          <a:ext cx="0" cy="0"/>
          <a:chOff x="0" y="0"/>
          <a:chExt cx="0" cy="0"/>
        </a:xfrm>
      </p:grpSpPr>
      <p:pic>
        <p:nvPicPr>
          <p:cNvPr id="94" name="Google Shape;94;p34"/>
          <p:cNvPicPr preferRelativeResize="0"/>
          <p:nvPr/>
        </p:nvPicPr>
        <p:blipFill>
          <a:blip r:embed="rId2">
            <a:alphaModFix/>
          </a:blip>
          <a:stretch>
            <a:fillRect/>
          </a:stretch>
        </p:blipFill>
        <p:spPr>
          <a:xfrm>
            <a:off x="16951000" y="329300"/>
            <a:ext cx="912274" cy="911601"/>
          </a:xfrm>
          <a:prstGeom prst="rect">
            <a:avLst/>
          </a:prstGeom>
          <a:noFill/>
          <a:ln>
            <a:noFill/>
          </a:ln>
        </p:spPr>
      </p:pic>
      <p:pic>
        <p:nvPicPr>
          <p:cNvPr id="95" name="Google Shape;95;p34"/>
          <p:cNvPicPr preferRelativeResize="0"/>
          <p:nvPr/>
        </p:nvPicPr>
        <p:blipFill>
          <a:blip r:embed="rId3">
            <a:alphaModFix/>
          </a:blip>
          <a:stretch>
            <a:fillRect/>
          </a:stretch>
        </p:blipFill>
        <p:spPr>
          <a:xfrm>
            <a:off x="430025" y="9579450"/>
            <a:ext cx="2552424" cy="365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7">
  <p:cSld name="CUSTOM_2_1_1_1_1_1_1_1">
    <p:spTree>
      <p:nvGrpSpPr>
        <p:cNvPr id="96" name="Shape 96"/>
        <p:cNvGrpSpPr/>
        <p:nvPr/>
      </p:nvGrpSpPr>
      <p:grpSpPr>
        <a:xfrm>
          <a:off x="0" y="0"/>
          <a:ext cx="0" cy="0"/>
          <a:chOff x="0" y="0"/>
          <a:chExt cx="0" cy="0"/>
        </a:xfrm>
      </p:grpSpPr>
      <p:pic>
        <p:nvPicPr>
          <p:cNvPr id="97" name="Google Shape;97;p3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8">
  <p:cSld name="CUSTOM_2_1_1_1_1_1_1_1_1">
    <p:spTree>
      <p:nvGrpSpPr>
        <p:cNvPr id="98" name="Shape 98"/>
        <p:cNvGrpSpPr/>
        <p:nvPr/>
      </p:nvGrpSpPr>
      <p:grpSpPr>
        <a:xfrm>
          <a:off x="0" y="0"/>
          <a:ext cx="0" cy="0"/>
          <a:chOff x="0" y="0"/>
          <a:chExt cx="0" cy="0"/>
        </a:xfrm>
      </p:grpSpPr>
      <p:pic>
        <p:nvPicPr>
          <p:cNvPr id="99" name="Google Shape;99;p3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9">
  <p:cSld name="CUSTOM_2_1_1_1_1_1_1_1_1_1">
    <p:spTree>
      <p:nvGrpSpPr>
        <p:cNvPr id="100" name="Shape 100"/>
        <p:cNvGrpSpPr/>
        <p:nvPr/>
      </p:nvGrpSpPr>
      <p:grpSpPr>
        <a:xfrm>
          <a:off x="0" y="0"/>
          <a:ext cx="0" cy="0"/>
          <a:chOff x="0" y="0"/>
          <a:chExt cx="0" cy="0"/>
        </a:xfrm>
      </p:grpSpPr>
      <p:pic>
        <p:nvPicPr>
          <p:cNvPr id="101" name="Google Shape;101;p3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0">
  <p:cSld name="CUSTOM_2_1_1_1_1_1_1_1_1_1_1">
    <p:spTree>
      <p:nvGrpSpPr>
        <p:cNvPr id="102" name="Shape 102"/>
        <p:cNvGrpSpPr/>
        <p:nvPr/>
      </p:nvGrpSpPr>
      <p:grpSpPr>
        <a:xfrm>
          <a:off x="0" y="0"/>
          <a:ext cx="0" cy="0"/>
          <a:chOff x="0" y="0"/>
          <a:chExt cx="0" cy="0"/>
        </a:xfrm>
      </p:grpSpPr>
      <p:pic>
        <p:nvPicPr>
          <p:cNvPr id="103" name="Google Shape;103;p3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1">
  <p:cSld name="CUSTOM_2_1_1_1_1_1_1_1_1_1_1_1">
    <p:spTree>
      <p:nvGrpSpPr>
        <p:cNvPr id="104" name="Shape 104"/>
        <p:cNvGrpSpPr/>
        <p:nvPr/>
      </p:nvGrpSpPr>
      <p:grpSpPr>
        <a:xfrm>
          <a:off x="0" y="0"/>
          <a:ext cx="0" cy="0"/>
          <a:chOff x="0" y="0"/>
          <a:chExt cx="0" cy="0"/>
        </a:xfrm>
      </p:grpSpPr>
      <p:pic>
        <p:nvPicPr>
          <p:cNvPr id="105" name="Google Shape;105;p3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2">
  <p:cSld name="CUSTOM_2_1_1_1_1_1_1_1_1_1_1_1_1">
    <p:spTree>
      <p:nvGrpSpPr>
        <p:cNvPr id="106" name="Shape 106"/>
        <p:cNvGrpSpPr/>
        <p:nvPr/>
      </p:nvGrpSpPr>
      <p:grpSpPr>
        <a:xfrm>
          <a:off x="0" y="0"/>
          <a:ext cx="0" cy="0"/>
          <a:chOff x="0" y="0"/>
          <a:chExt cx="0" cy="0"/>
        </a:xfrm>
      </p:grpSpPr>
      <p:pic>
        <p:nvPicPr>
          <p:cNvPr id="107" name="Google Shape;107;p4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
  <p:cSld name="CUSTOM_3">
    <p:spTree>
      <p:nvGrpSpPr>
        <p:cNvPr id="11" name="Shape 11"/>
        <p:cNvGrpSpPr/>
        <p:nvPr/>
      </p:nvGrpSpPr>
      <p:grpSpPr>
        <a:xfrm>
          <a:off x="0" y="0"/>
          <a:ext cx="0" cy="0"/>
          <a:chOff x="0" y="0"/>
          <a:chExt cx="0" cy="0"/>
        </a:xfrm>
      </p:grpSpPr>
      <p:pic>
        <p:nvPicPr>
          <p:cNvPr id="12" name="Google Shape;12;p5"/>
          <p:cNvPicPr preferRelativeResize="0"/>
          <p:nvPr/>
        </p:nvPicPr>
        <p:blipFill rotWithShape="1">
          <a:blip r:embed="rId2">
            <a:alphaModFix/>
          </a:blip>
          <a:srcRect b="0" l="0" r="0" t="0"/>
          <a:stretch/>
        </p:blipFill>
        <p:spPr>
          <a:xfrm>
            <a:off x="0" y="0"/>
            <a:ext cx="18288019" cy="102870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3">
  <p:cSld name="CUSTOM_2_1_1_1_1_1_1_1_1_1_1_1_1_1">
    <p:spTree>
      <p:nvGrpSpPr>
        <p:cNvPr id="108" name="Shape 108"/>
        <p:cNvGrpSpPr/>
        <p:nvPr/>
      </p:nvGrpSpPr>
      <p:grpSpPr>
        <a:xfrm>
          <a:off x="0" y="0"/>
          <a:ext cx="0" cy="0"/>
          <a:chOff x="0" y="0"/>
          <a:chExt cx="0" cy="0"/>
        </a:xfrm>
      </p:grpSpPr>
      <p:pic>
        <p:nvPicPr>
          <p:cNvPr id="109" name="Google Shape;109;p4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4">
  <p:cSld name="CUSTOM_2_1_1_1_1_1_1_1_1_1_1_1_1_1_1">
    <p:spTree>
      <p:nvGrpSpPr>
        <p:cNvPr id="110" name="Shape 110"/>
        <p:cNvGrpSpPr/>
        <p:nvPr/>
      </p:nvGrpSpPr>
      <p:grpSpPr>
        <a:xfrm>
          <a:off x="0" y="0"/>
          <a:ext cx="0" cy="0"/>
          <a:chOff x="0" y="0"/>
          <a:chExt cx="0" cy="0"/>
        </a:xfrm>
      </p:grpSpPr>
      <p:pic>
        <p:nvPicPr>
          <p:cNvPr id="111" name="Google Shape;111;p4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5">
  <p:cSld name="CUSTOM_2_1_1_1_1_1_1_1_1_1_1_1_1_1_1_1">
    <p:spTree>
      <p:nvGrpSpPr>
        <p:cNvPr id="112" name="Shape 112"/>
        <p:cNvGrpSpPr/>
        <p:nvPr/>
      </p:nvGrpSpPr>
      <p:grpSpPr>
        <a:xfrm>
          <a:off x="0" y="0"/>
          <a:ext cx="0" cy="0"/>
          <a:chOff x="0" y="0"/>
          <a:chExt cx="0" cy="0"/>
        </a:xfrm>
      </p:grpSpPr>
      <p:pic>
        <p:nvPicPr>
          <p:cNvPr id="113" name="Google Shape;113;p4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6">
  <p:cSld name="CUSTOM_2_1_1_1_1_1_1_1_1_1_1_1_1_1_1_1_1">
    <p:spTree>
      <p:nvGrpSpPr>
        <p:cNvPr id="114" name="Shape 114"/>
        <p:cNvGrpSpPr/>
        <p:nvPr/>
      </p:nvGrpSpPr>
      <p:grpSpPr>
        <a:xfrm>
          <a:off x="0" y="0"/>
          <a:ext cx="0" cy="0"/>
          <a:chOff x="0" y="0"/>
          <a:chExt cx="0" cy="0"/>
        </a:xfrm>
      </p:grpSpPr>
      <p:pic>
        <p:nvPicPr>
          <p:cNvPr id="115" name="Google Shape;115;p4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7">
  <p:cSld name="CUSTOM_2_1_1_1_1_1_1_1_1_1_1_1_1_1_1_1_1_2">
    <p:spTree>
      <p:nvGrpSpPr>
        <p:cNvPr id="116" name="Shape 116"/>
        <p:cNvGrpSpPr/>
        <p:nvPr/>
      </p:nvGrpSpPr>
      <p:grpSpPr>
        <a:xfrm>
          <a:off x="0" y="0"/>
          <a:ext cx="0" cy="0"/>
          <a:chOff x="0" y="0"/>
          <a:chExt cx="0" cy="0"/>
        </a:xfrm>
      </p:grpSpPr>
      <p:pic>
        <p:nvPicPr>
          <p:cNvPr id="117" name="Google Shape;117;p4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8">
  <p:cSld name="CUSTOM_2_1_1_1_1_1_1_1_1_1_1_1_1_1_1_1_1_2_1">
    <p:spTree>
      <p:nvGrpSpPr>
        <p:cNvPr id="118" name="Shape 118"/>
        <p:cNvGrpSpPr/>
        <p:nvPr/>
      </p:nvGrpSpPr>
      <p:grpSpPr>
        <a:xfrm>
          <a:off x="0" y="0"/>
          <a:ext cx="0" cy="0"/>
          <a:chOff x="0" y="0"/>
          <a:chExt cx="0" cy="0"/>
        </a:xfrm>
      </p:grpSpPr>
      <p:pic>
        <p:nvPicPr>
          <p:cNvPr id="119" name="Google Shape;119;p4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8 1">
  <p:cSld name="CUSTOM_2_1_1_1_1_1_1_1_1_1_1_1_1_1_1_1_1_2_1_2">
    <p:spTree>
      <p:nvGrpSpPr>
        <p:cNvPr id="120" name="Shape 120"/>
        <p:cNvGrpSpPr/>
        <p:nvPr/>
      </p:nvGrpSpPr>
      <p:grpSpPr>
        <a:xfrm>
          <a:off x="0" y="0"/>
          <a:ext cx="0" cy="0"/>
          <a:chOff x="0" y="0"/>
          <a:chExt cx="0" cy="0"/>
        </a:xfrm>
      </p:grpSpPr>
      <p:pic>
        <p:nvPicPr>
          <p:cNvPr id="121" name="Google Shape;121;p47"/>
          <p:cNvPicPr preferRelativeResize="0"/>
          <p:nvPr/>
        </p:nvPicPr>
        <p:blipFill rotWithShape="1">
          <a:blip r:embed="rId2">
            <a:alphaModFix/>
          </a:blip>
          <a:srcRect b="0" l="0" r="0" t="0"/>
          <a:stretch/>
        </p:blipFill>
        <p:spPr>
          <a:xfrm>
            <a:off x="0" y="0"/>
            <a:ext cx="18287990" cy="10287000"/>
          </a:xfrm>
          <a:prstGeom prst="rect">
            <a:avLst/>
          </a:prstGeom>
          <a:noFill/>
          <a:ln>
            <a:noFill/>
          </a:ln>
        </p:spPr>
      </p:pic>
      <p:sp>
        <p:nvSpPr>
          <p:cNvPr id="122" name="Google Shape;122;p47"/>
          <p:cNvSpPr/>
          <p:nvPr/>
        </p:nvSpPr>
        <p:spPr>
          <a:xfrm>
            <a:off x="604275" y="345300"/>
            <a:ext cx="17049000" cy="9625200"/>
          </a:xfrm>
          <a:prstGeom prst="rect">
            <a:avLst/>
          </a:prstGeom>
          <a:solidFill>
            <a:srgbClr val="0018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19">
  <p:cSld name="CUSTOM_2_1_1_1_1_1_1_1_1_1_1_1_1_1_1_1_1_2_1_1">
    <p:spTree>
      <p:nvGrpSpPr>
        <p:cNvPr id="123" name="Shape 123"/>
        <p:cNvGrpSpPr/>
        <p:nvPr/>
      </p:nvGrpSpPr>
      <p:grpSpPr>
        <a:xfrm>
          <a:off x="0" y="0"/>
          <a:ext cx="0" cy="0"/>
          <a:chOff x="0" y="0"/>
          <a:chExt cx="0" cy="0"/>
        </a:xfrm>
      </p:grpSpPr>
      <p:pic>
        <p:nvPicPr>
          <p:cNvPr id="124" name="Google Shape;124;p4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R 20">
  <p:cSld name="CUSTOM_2_1_1_1_1_1_1_1_1_1_1_1_1_1_1_1_1_2_1_1_1">
    <p:spTree>
      <p:nvGrpSpPr>
        <p:cNvPr id="125" name="Shape 125"/>
        <p:cNvGrpSpPr/>
        <p:nvPr/>
      </p:nvGrpSpPr>
      <p:grpSpPr>
        <a:xfrm>
          <a:off x="0" y="0"/>
          <a:ext cx="0" cy="0"/>
          <a:chOff x="0" y="0"/>
          <a:chExt cx="0" cy="0"/>
        </a:xfrm>
      </p:grpSpPr>
      <p:pic>
        <p:nvPicPr>
          <p:cNvPr id="126" name="Google Shape;126;p4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
  <p:cSld name="CUSTOM_2_1_1_1_1_1_1_1_1_1_1_1_1_1_1_1_1_1">
    <p:bg>
      <p:bgPr>
        <a:solidFill>
          <a:srgbClr val="001849"/>
        </a:solidFill>
      </p:bgPr>
    </p:bg>
    <p:spTree>
      <p:nvGrpSpPr>
        <p:cNvPr id="127" name="Shape 127"/>
        <p:cNvGrpSpPr/>
        <p:nvPr/>
      </p:nvGrpSpPr>
      <p:grpSpPr>
        <a:xfrm>
          <a:off x="0" y="0"/>
          <a:ext cx="0" cy="0"/>
          <a:chOff x="0" y="0"/>
          <a:chExt cx="0" cy="0"/>
        </a:xfrm>
      </p:grpSpPr>
      <p:pic>
        <p:nvPicPr>
          <p:cNvPr id="128" name="Google Shape;128;p50"/>
          <p:cNvPicPr preferRelativeResize="0"/>
          <p:nvPr/>
        </p:nvPicPr>
        <p:blipFill>
          <a:blip r:embed="rId2">
            <a:alphaModFix/>
          </a:blip>
          <a:stretch>
            <a:fillRect/>
          </a:stretch>
        </p:blipFill>
        <p:spPr>
          <a:xfrm>
            <a:off x="17003100" y="324700"/>
            <a:ext cx="883424" cy="882776"/>
          </a:xfrm>
          <a:prstGeom prst="rect">
            <a:avLst/>
          </a:prstGeom>
          <a:noFill/>
          <a:ln>
            <a:noFill/>
          </a:ln>
        </p:spPr>
      </p:pic>
      <p:pic>
        <p:nvPicPr>
          <p:cNvPr id="129" name="Google Shape;129;p50"/>
          <p:cNvPicPr preferRelativeResize="0"/>
          <p:nvPr/>
        </p:nvPicPr>
        <p:blipFill>
          <a:blip r:embed="rId3">
            <a:alphaModFix/>
          </a:blip>
          <a:stretch>
            <a:fillRect/>
          </a:stretch>
        </p:blipFill>
        <p:spPr>
          <a:xfrm>
            <a:off x="14769325" y="9706375"/>
            <a:ext cx="3050449" cy="354200"/>
          </a:xfrm>
          <a:prstGeom prst="rect">
            <a:avLst/>
          </a:prstGeom>
          <a:noFill/>
          <a:ln>
            <a:noFill/>
          </a:ln>
        </p:spPr>
      </p:pic>
      <p:pic>
        <p:nvPicPr>
          <p:cNvPr id="130" name="Google Shape;130;p50"/>
          <p:cNvPicPr preferRelativeResize="0"/>
          <p:nvPr/>
        </p:nvPicPr>
        <p:blipFill>
          <a:blip r:embed="rId4">
            <a:alphaModFix/>
          </a:blip>
          <a:stretch>
            <a:fillRect/>
          </a:stretch>
        </p:blipFill>
        <p:spPr>
          <a:xfrm>
            <a:off x="421312" y="9579450"/>
            <a:ext cx="2569857" cy="365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 1">
  <p:cSld name="CUSTOM_3_1">
    <p:spTree>
      <p:nvGrpSpPr>
        <p:cNvPr id="13" name="Shape 13"/>
        <p:cNvGrpSpPr/>
        <p:nvPr/>
      </p:nvGrpSpPr>
      <p:grpSpPr>
        <a:xfrm>
          <a:off x="0" y="0"/>
          <a:ext cx="0" cy="0"/>
          <a:chOff x="0" y="0"/>
          <a:chExt cx="0" cy="0"/>
        </a:xfrm>
      </p:grpSpPr>
      <p:pic>
        <p:nvPicPr>
          <p:cNvPr id="14" name="Google Shape;14;p6"/>
          <p:cNvPicPr preferRelativeResize="0"/>
          <p:nvPr/>
        </p:nvPicPr>
        <p:blipFill rotWithShape="1">
          <a:blip r:embed="rId2">
            <a:alphaModFix/>
          </a:blip>
          <a:srcRect b="0" l="50034" r="0" t="0"/>
          <a:stretch/>
        </p:blipFill>
        <p:spPr>
          <a:xfrm>
            <a:off x="9150397" y="0"/>
            <a:ext cx="9137626" cy="10287000"/>
          </a:xfrm>
          <a:prstGeom prst="rect">
            <a:avLst/>
          </a:prstGeom>
          <a:noFill/>
          <a:ln>
            <a:noFill/>
          </a:ln>
        </p:spPr>
      </p:pic>
      <p:pic>
        <p:nvPicPr>
          <p:cNvPr id="15" name="Google Shape;15;p6"/>
          <p:cNvPicPr preferRelativeResize="0"/>
          <p:nvPr/>
        </p:nvPicPr>
        <p:blipFill>
          <a:blip r:embed="rId3">
            <a:alphaModFix/>
          </a:blip>
          <a:stretch>
            <a:fillRect/>
          </a:stretch>
        </p:blipFill>
        <p:spPr>
          <a:xfrm>
            <a:off x="584000" y="565375"/>
            <a:ext cx="912274" cy="911601"/>
          </a:xfrm>
          <a:prstGeom prst="rect">
            <a:avLst/>
          </a:prstGeom>
          <a:noFill/>
          <a:ln>
            <a:noFill/>
          </a:ln>
        </p:spPr>
      </p:pic>
      <p:pic>
        <p:nvPicPr>
          <p:cNvPr id="16" name="Google Shape;16;p6"/>
          <p:cNvPicPr preferRelativeResize="0"/>
          <p:nvPr/>
        </p:nvPicPr>
        <p:blipFill>
          <a:blip r:embed="rId4">
            <a:alphaModFix/>
          </a:blip>
          <a:stretch>
            <a:fillRect/>
          </a:stretch>
        </p:blipFill>
        <p:spPr>
          <a:xfrm>
            <a:off x="402664" y="9536777"/>
            <a:ext cx="1712250" cy="24502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 BG">
  <p:cSld name="CUSTOM_2_1_1_1_1_1_1_1_1_1_1_1_1_1_1_1_1_1_2">
    <p:spTree>
      <p:nvGrpSpPr>
        <p:cNvPr id="131" name="Shape 131"/>
        <p:cNvGrpSpPr/>
        <p:nvPr/>
      </p:nvGrpSpPr>
      <p:grpSpPr>
        <a:xfrm>
          <a:off x="0" y="0"/>
          <a:ext cx="0" cy="0"/>
          <a:chOff x="0" y="0"/>
          <a:chExt cx="0" cy="0"/>
        </a:xfrm>
      </p:grpSpPr>
      <p:pic>
        <p:nvPicPr>
          <p:cNvPr id="132" name="Google Shape;132;p51"/>
          <p:cNvPicPr preferRelativeResize="0"/>
          <p:nvPr/>
        </p:nvPicPr>
        <p:blipFill>
          <a:blip r:embed="rId2">
            <a:alphaModFix/>
          </a:blip>
          <a:stretch>
            <a:fillRect/>
          </a:stretch>
        </p:blipFill>
        <p:spPr>
          <a:xfrm>
            <a:off x="0" y="0"/>
            <a:ext cx="18288000" cy="10287011"/>
          </a:xfrm>
          <a:prstGeom prst="rect">
            <a:avLst/>
          </a:prstGeom>
          <a:noFill/>
          <a:ln>
            <a:noFill/>
          </a:ln>
        </p:spPr>
      </p:pic>
      <p:pic>
        <p:nvPicPr>
          <p:cNvPr id="133" name="Google Shape;133;p51"/>
          <p:cNvPicPr preferRelativeResize="0"/>
          <p:nvPr/>
        </p:nvPicPr>
        <p:blipFill>
          <a:blip r:embed="rId3">
            <a:alphaModFix/>
          </a:blip>
          <a:stretch>
            <a:fillRect/>
          </a:stretch>
        </p:blipFill>
        <p:spPr>
          <a:xfrm>
            <a:off x="17003100" y="324700"/>
            <a:ext cx="883424" cy="882776"/>
          </a:xfrm>
          <a:prstGeom prst="rect">
            <a:avLst/>
          </a:prstGeom>
          <a:noFill/>
          <a:ln>
            <a:noFill/>
          </a:ln>
        </p:spPr>
      </p:pic>
      <p:pic>
        <p:nvPicPr>
          <p:cNvPr id="134" name="Google Shape;134;p51"/>
          <p:cNvPicPr preferRelativeResize="0"/>
          <p:nvPr/>
        </p:nvPicPr>
        <p:blipFill>
          <a:blip r:embed="rId4">
            <a:alphaModFix/>
          </a:blip>
          <a:stretch>
            <a:fillRect/>
          </a:stretch>
        </p:blipFill>
        <p:spPr>
          <a:xfrm>
            <a:off x="14769325" y="9706375"/>
            <a:ext cx="3050449" cy="354200"/>
          </a:xfrm>
          <a:prstGeom prst="rect">
            <a:avLst/>
          </a:prstGeom>
          <a:noFill/>
          <a:ln>
            <a:noFill/>
          </a:ln>
        </p:spPr>
      </p:pic>
      <p:pic>
        <p:nvPicPr>
          <p:cNvPr id="135" name="Google Shape;135;p51"/>
          <p:cNvPicPr preferRelativeResize="0"/>
          <p:nvPr/>
        </p:nvPicPr>
        <p:blipFill>
          <a:blip r:embed="rId5">
            <a:alphaModFix/>
          </a:blip>
          <a:stretch>
            <a:fillRect/>
          </a:stretch>
        </p:blipFill>
        <p:spPr>
          <a:xfrm>
            <a:off x="421312" y="9579450"/>
            <a:ext cx="2569857" cy="365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 BG 1">
  <p:cSld name="CUSTOM_2_1_1_1_1_1_1_1_1_1_1_1_1_1_1_1_1_1_2_1">
    <p:spTree>
      <p:nvGrpSpPr>
        <p:cNvPr id="136" name="Shape 136"/>
        <p:cNvGrpSpPr/>
        <p:nvPr/>
      </p:nvGrpSpPr>
      <p:grpSpPr>
        <a:xfrm>
          <a:off x="0" y="0"/>
          <a:ext cx="0" cy="0"/>
          <a:chOff x="0" y="0"/>
          <a:chExt cx="0" cy="0"/>
        </a:xfrm>
      </p:grpSpPr>
      <p:pic>
        <p:nvPicPr>
          <p:cNvPr id="137" name="Google Shape;137;p52"/>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138" name="Google Shape;138;p52"/>
          <p:cNvPicPr preferRelativeResize="0"/>
          <p:nvPr/>
        </p:nvPicPr>
        <p:blipFill>
          <a:blip r:embed="rId3">
            <a:alphaModFix/>
          </a:blip>
          <a:stretch>
            <a:fillRect/>
          </a:stretch>
        </p:blipFill>
        <p:spPr>
          <a:xfrm>
            <a:off x="17003100" y="324700"/>
            <a:ext cx="883424" cy="882776"/>
          </a:xfrm>
          <a:prstGeom prst="rect">
            <a:avLst/>
          </a:prstGeom>
          <a:noFill/>
          <a:ln>
            <a:noFill/>
          </a:ln>
        </p:spPr>
      </p:pic>
      <p:pic>
        <p:nvPicPr>
          <p:cNvPr id="139" name="Google Shape;139;p52"/>
          <p:cNvPicPr preferRelativeResize="0"/>
          <p:nvPr/>
        </p:nvPicPr>
        <p:blipFill>
          <a:blip r:embed="rId4">
            <a:alphaModFix/>
          </a:blip>
          <a:stretch>
            <a:fillRect/>
          </a:stretch>
        </p:blipFill>
        <p:spPr>
          <a:xfrm>
            <a:off x="14769325" y="9706375"/>
            <a:ext cx="3050449" cy="354200"/>
          </a:xfrm>
          <a:prstGeom prst="rect">
            <a:avLst/>
          </a:prstGeom>
          <a:noFill/>
          <a:ln>
            <a:noFill/>
          </a:ln>
        </p:spPr>
      </p:pic>
      <p:pic>
        <p:nvPicPr>
          <p:cNvPr id="140" name="Google Shape;140;p52"/>
          <p:cNvPicPr preferRelativeResize="0"/>
          <p:nvPr/>
        </p:nvPicPr>
        <p:blipFill>
          <a:blip r:embed="rId5">
            <a:alphaModFix/>
          </a:blip>
          <a:stretch>
            <a:fillRect/>
          </a:stretch>
        </p:blipFill>
        <p:spPr>
          <a:xfrm>
            <a:off x="421312" y="9579450"/>
            <a:ext cx="2569857" cy="3652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ace BG 1 1">
  <p:cSld name="CUSTOM_2_1_1_1_1_1_1_1_1_1_1_1_1_1_1_1_1_1_2_1_1">
    <p:spTree>
      <p:nvGrpSpPr>
        <p:cNvPr id="141" name="Shape 141"/>
        <p:cNvGrpSpPr/>
        <p:nvPr/>
      </p:nvGrpSpPr>
      <p:grpSpPr>
        <a:xfrm>
          <a:off x="0" y="0"/>
          <a:ext cx="0" cy="0"/>
          <a:chOff x="0" y="0"/>
          <a:chExt cx="0" cy="0"/>
        </a:xfrm>
      </p:grpSpPr>
      <p:pic>
        <p:nvPicPr>
          <p:cNvPr id="142" name="Google Shape;142;p53"/>
          <p:cNvPicPr preferRelativeResize="0"/>
          <p:nvPr/>
        </p:nvPicPr>
        <p:blipFill>
          <a:blip r:embed="rId2">
            <a:alphaModFix/>
          </a:blip>
          <a:stretch>
            <a:fillRect/>
          </a:stretch>
        </p:blipFill>
        <p:spPr>
          <a:xfrm>
            <a:off x="0" y="0"/>
            <a:ext cx="18288000" cy="10287003"/>
          </a:xfrm>
          <a:prstGeom prst="rect">
            <a:avLst/>
          </a:prstGeom>
          <a:noFill/>
          <a:ln>
            <a:noFill/>
          </a:ln>
        </p:spPr>
      </p:pic>
      <p:pic>
        <p:nvPicPr>
          <p:cNvPr id="143" name="Google Shape;143;p53"/>
          <p:cNvPicPr preferRelativeResize="0"/>
          <p:nvPr/>
        </p:nvPicPr>
        <p:blipFill>
          <a:blip r:embed="rId3">
            <a:alphaModFix/>
          </a:blip>
          <a:stretch>
            <a:fillRect/>
          </a:stretch>
        </p:blipFill>
        <p:spPr>
          <a:xfrm>
            <a:off x="14769325" y="9706375"/>
            <a:ext cx="3050449" cy="354200"/>
          </a:xfrm>
          <a:prstGeom prst="rect">
            <a:avLst/>
          </a:prstGeom>
          <a:noFill/>
          <a:ln>
            <a:noFill/>
          </a:ln>
        </p:spPr>
      </p:pic>
      <p:pic>
        <p:nvPicPr>
          <p:cNvPr id="144" name="Google Shape;144;p53"/>
          <p:cNvPicPr preferRelativeResize="0"/>
          <p:nvPr/>
        </p:nvPicPr>
        <p:blipFill>
          <a:blip r:embed="rId4">
            <a:alphaModFix/>
          </a:blip>
          <a:stretch>
            <a:fillRect/>
          </a:stretch>
        </p:blipFill>
        <p:spPr>
          <a:xfrm>
            <a:off x="421312" y="9579450"/>
            <a:ext cx="2569857" cy="365250"/>
          </a:xfrm>
          <a:prstGeom prst="rect">
            <a:avLst/>
          </a:prstGeom>
          <a:noFill/>
          <a:ln>
            <a:noFill/>
          </a:ln>
        </p:spPr>
      </p:pic>
      <p:pic>
        <p:nvPicPr>
          <p:cNvPr id="145" name="Google Shape;145;p53"/>
          <p:cNvPicPr preferRelativeResize="0"/>
          <p:nvPr/>
        </p:nvPicPr>
        <p:blipFill>
          <a:blip r:embed="rId5">
            <a:alphaModFix/>
          </a:blip>
          <a:stretch>
            <a:fillRect/>
          </a:stretch>
        </p:blipFill>
        <p:spPr>
          <a:xfrm>
            <a:off x="17003100" y="324700"/>
            <a:ext cx="883424" cy="88277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 1 1 1 1 1">
  <p:cSld name="CUSTOM_3_1_1_1_1_1">
    <p:spTree>
      <p:nvGrpSpPr>
        <p:cNvPr id="146" name="Shape 146"/>
        <p:cNvGrpSpPr/>
        <p:nvPr/>
      </p:nvGrpSpPr>
      <p:grpSpPr>
        <a:xfrm>
          <a:off x="0" y="0"/>
          <a:ext cx="0" cy="0"/>
          <a:chOff x="0" y="0"/>
          <a:chExt cx="0" cy="0"/>
        </a:xfrm>
      </p:grpSpPr>
      <p:pic>
        <p:nvPicPr>
          <p:cNvPr id="147" name="Google Shape;147;p54"/>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148" name="Google Shape;148;p54"/>
          <p:cNvPicPr preferRelativeResize="0"/>
          <p:nvPr/>
        </p:nvPicPr>
        <p:blipFill>
          <a:blip r:embed="rId3">
            <a:alphaModFix/>
          </a:blip>
          <a:stretch>
            <a:fillRect/>
          </a:stretch>
        </p:blipFill>
        <p:spPr>
          <a:xfrm>
            <a:off x="402664" y="9536777"/>
            <a:ext cx="1712250" cy="245025"/>
          </a:xfrm>
          <a:prstGeom prst="rect">
            <a:avLst/>
          </a:prstGeom>
          <a:noFill/>
          <a:ln>
            <a:noFill/>
          </a:ln>
        </p:spPr>
      </p:pic>
      <p:pic>
        <p:nvPicPr>
          <p:cNvPr id="149" name="Google Shape;149;p54"/>
          <p:cNvPicPr preferRelativeResize="0"/>
          <p:nvPr/>
        </p:nvPicPr>
        <p:blipFill rotWithShape="1">
          <a:blip r:embed="rId4">
            <a:alphaModFix/>
          </a:blip>
          <a:srcRect b="0" l="50034" r="0" t="0"/>
          <a:stretch/>
        </p:blipFill>
        <p:spPr>
          <a:xfrm>
            <a:off x="9150400" y="0"/>
            <a:ext cx="9137602" cy="102870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2">
  <p:cSld name="CUSTOM_2_1_1_1_1_1_1_1_1_1_1_1_1_1_1_1_1_1_1">
    <p:spTree>
      <p:nvGrpSpPr>
        <p:cNvPr id="150" name="Shape 150"/>
        <p:cNvGrpSpPr/>
        <p:nvPr/>
      </p:nvGrpSpPr>
      <p:grpSpPr>
        <a:xfrm>
          <a:off x="0" y="0"/>
          <a:ext cx="0" cy="0"/>
          <a:chOff x="0" y="0"/>
          <a:chExt cx="0" cy="0"/>
        </a:xfrm>
      </p:grpSpPr>
      <p:pic>
        <p:nvPicPr>
          <p:cNvPr id="151" name="Google Shape;151;p5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3">
  <p:cSld name="CUSTOM_2_1_1_1_1_1_1_1_1_1_1_1_1_1_1_1_1_1_1_1">
    <p:spTree>
      <p:nvGrpSpPr>
        <p:cNvPr id="152" name="Shape 152"/>
        <p:cNvGrpSpPr/>
        <p:nvPr/>
      </p:nvGrpSpPr>
      <p:grpSpPr>
        <a:xfrm>
          <a:off x="0" y="0"/>
          <a:ext cx="0" cy="0"/>
          <a:chOff x="0" y="0"/>
          <a:chExt cx="0" cy="0"/>
        </a:xfrm>
      </p:grpSpPr>
      <p:pic>
        <p:nvPicPr>
          <p:cNvPr id="153" name="Google Shape;153;p5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4">
  <p:cSld name="CUSTOM_2_1_1_1_1_1_1_1_1_1_1_1_1_1_1_1_1_1_1_1_1">
    <p:spTree>
      <p:nvGrpSpPr>
        <p:cNvPr id="154" name="Shape 154"/>
        <p:cNvGrpSpPr/>
        <p:nvPr/>
      </p:nvGrpSpPr>
      <p:grpSpPr>
        <a:xfrm>
          <a:off x="0" y="0"/>
          <a:ext cx="0" cy="0"/>
          <a:chOff x="0" y="0"/>
          <a:chExt cx="0" cy="0"/>
        </a:xfrm>
      </p:grpSpPr>
      <p:pic>
        <p:nvPicPr>
          <p:cNvPr id="155" name="Google Shape;155;p5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5">
  <p:cSld name="CUSTOM_2_1_1_1_1_1_1_1_1_1_1_1_1_1_1_1_1_1_1_1_1_1">
    <p:spTree>
      <p:nvGrpSpPr>
        <p:cNvPr id="156" name="Shape 156"/>
        <p:cNvGrpSpPr/>
        <p:nvPr/>
      </p:nvGrpSpPr>
      <p:grpSpPr>
        <a:xfrm>
          <a:off x="0" y="0"/>
          <a:ext cx="0" cy="0"/>
          <a:chOff x="0" y="0"/>
          <a:chExt cx="0" cy="0"/>
        </a:xfrm>
      </p:grpSpPr>
      <p:pic>
        <p:nvPicPr>
          <p:cNvPr id="157" name="Google Shape;157;p5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6">
  <p:cSld name="CUSTOM_2_1_1_1_1_1_1_1_1_1_1_1_1_1_1_1_1_1_1_1_1_1_1">
    <p:spTree>
      <p:nvGrpSpPr>
        <p:cNvPr id="158" name="Shape 158"/>
        <p:cNvGrpSpPr/>
        <p:nvPr/>
      </p:nvGrpSpPr>
      <p:grpSpPr>
        <a:xfrm>
          <a:off x="0" y="0"/>
          <a:ext cx="0" cy="0"/>
          <a:chOff x="0" y="0"/>
          <a:chExt cx="0" cy="0"/>
        </a:xfrm>
      </p:grpSpPr>
      <p:pic>
        <p:nvPicPr>
          <p:cNvPr id="159" name="Google Shape;159;p5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7">
  <p:cSld name="CUSTOM_2_1_1_1_1_1_1_1_1_1_1_1_1_1_1_1_1_1_1_1_1_1_1_1">
    <p:spTree>
      <p:nvGrpSpPr>
        <p:cNvPr id="160" name="Shape 160"/>
        <p:cNvGrpSpPr/>
        <p:nvPr/>
      </p:nvGrpSpPr>
      <p:grpSpPr>
        <a:xfrm>
          <a:off x="0" y="0"/>
          <a:ext cx="0" cy="0"/>
          <a:chOff x="0" y="0"/>
          <a:chExt cx="0" cy="0"/>
        </a:xfrm>
      </p:grpSpPr>
      <p:pic>
        <p:nvPicPr>
          <p:cNvPr id="161" name="Google Shape;161;p6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2" showMasterSp="0">
  <p:cSld name="OBJECT_1_1_1_1_1_1_1_1_1">
    <p:bg>
      <p:bgPr>
        <a:solidFill>
          <a:srgbClr val="FFFFFF"/>
        </a:solidFill>
      </p:bgPr>
    </p:bg>
    <p:spTree>
      <p:nvGrpSpPr>
        <p:cNvPr id="17" name="Shape 17"/>
        <p:cNvGrpSpPr/>
        <p:nvPr/>
      </p:nvGrpSpPr>
      <p:grpSpPr>
        <a:xfrm>
          <a:off x="0" y="0"/>
          <a:ext cx="0" cy="0"/>
          <a:chOff x="0" y="0"/>
          <a:chExt cx="0" cy="0"/>
        </a:xfrm>
      </p:grpSpPr>
      <p:sp>
        <p:nvSpPr>
          <p:cNvPr id="18" name="Google Shape;18;p7"/>
          <p:cNvSpPr txBox="1"/>
          <p:nvPr/>
        </p:nvSpPr>
        <p:spPr>
          <a:xfrm>
            <a:off x="14917900" y="9528850"/>
            <a:ext cx="26799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600">
                <a:solidFill>
                  <a:srgbClr val="023C17"/>
                </a:solidFill>
                <a:latin typeface="Poppins Light"/>
                <a:ea typeface="Poppins Light"/>
                <a:cs typeface="Poppins Light"/>
                <a:sym typeface="Poppins Light"/>
              </a:rPr>
              <a:t>#JadiYangKamuMau</a:t>
            </a:r>
            <a:endParaRPr sz="1600">
              <a:solidFill>
                <a:srgbClr val="023C17"/>
              </a:solidFill>
              <a:latin typeface="Poppins Light"/>
              <a:ea typeface="Poppins Light"/>
              <a:cs typeface="Poppins Light"/>
              <a:sym typeface="Poppins Light"/>
            </a:endParaRPr>
          </a:p>
        </p:txBody>
      </p:sp>
      <p:pic>
        <p:nvPicPr>
          <p:cNvPr id="19" name="Google Shape;19;p7"/>
          <p:cNvPicPr preferRelativeResize="0"/>
          <p:nvPr/>
        </p:nvPicPr>
        <p:blipFill rotWithShape="1">
          <a:blip r:embed="rId2">
            <a:alphaModFix/>
          </a:blip>
          <a:srcRect b="0" l="0" r="0" t="0"/>
          <a:stretch/>
        </p:blipFill>
        <p:spPr>
          <a:xfrm>
            <a:off x="0" y="0"/>
            <a:ext cx="18288000" cy="102870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8">
  <p:cSld name="CUSTOM_2_1_1_1_1_1_1_1_1_1_1_1_1_1_1_1_1_1_1_1_1_1_1_1_1">
    <p:spTree>
      <p:nvGrpSpPr>
        <p:cNvPr id="162" name="Shape 162"/>
        <p:cNvGrpSpPr/>
        <p:nvPr/>
      </p:nvGrpSpPr>
      <p:grpSpPr>
        <a:xfrm>
          <a:off x="0" y="0"/>
          <a:ext cx="0" cy="0"/>
          <a:chOff x="0" y="0"/>
          <a:chExt cx="0" cy="0"/>
        </a:xfrm>
      </p:grpSpPr>
      <p:pic>
        <p:nvPicPr>
          <p:cNvPr id="163" name="Google Shape;163;p6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9">
  <p:cSld name="CUSTOM_2_1_1_1_1_1_1_1_1_1_1_1_1_1_1_1_1_1_1_1_1_1_1_1_1_1">
    <p:spTree>
      <p:nvGrpSpPr>
        <p:cNvPr id="164" name="Shape 164"/>
        <p:cNvGrpSpPr/>
        <p:nvPr/>
      </p:nvGrpSpPr>
      <p:grpSpPr>
        <a:xfrm>
          <a:off x="0" y="0"/>
          <a:ext cx="0" cy="0"/>
          <a:chOff x="0" y="0"/>
          <a:chExt cx="0" cy="0"/>
        </a:xfrm>
      </p:grpSpPr>
      <p:pic>
        <p:nvPicPr>
          <p:cNvPr id="165" name="Google Shape;165;p6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0">
  <p:cSld name="CUSTOM_2_1_1_1_1_1_1_1_1_1_1_1_1_1_1_1_1_1_1_1_1_1_1_1_1_1_1">
    <p:spTree>
      <p:nvGrpSpPr>
        <p:cNvPr id="166" name="Shape 166"/>
        <p:cNvGrpSpPr/>
        <p:nvPr/>
      </p:nvGrpSpPr>
      <p:grpSpPr>
        <a:xfrm>
          <a:off x="0" y="0"/>
          <a:ext cx="0" cy="0"/>
          <a:chOff x="0" y="0"/>
          <a:chExt cx="0" cy="0"/>
        </a:xfrm>
      </p:grpSpPr>
      <p:pic>
        <p:nvPicPr>
          <p:cNvPr id="167" name="Google Shape;167;p6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1">
  <p:cSld name="CUSTOM_2_1_1_1_1_1_1_1_1_1_1_1_1_1_1_1_1_1_1_1_1_1_1_1_1_1_1_1">
    <p:spTree>
      <p:nvGrpSpPr>
        <p:cNvPr id="168" name="Shape 168"/>
        <p:cNvGrpSpPr/>
        <p:nvPr/>
      </p:nvGrpSpPr>
      <p:grpSpPr>
        <a:xfrm>
          <a:off x="0" y="0"/>
          <a:ext cx="0" cy="0"/>
          <a:chOff x="0" y="0"/>
          <a:chExt cx="0" cy="0"/>
        </a:xfrm>
      </p:grpSpPr>
      <p:pic>
        <p:nvPicPr>
          <p:cNvPr id="169" name="Google Shape;169;p6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2">
  <p:cSld name="CUSTOM_2_1_1_1_1_1_1_1_1_1_1_1_1_1_1_1_1_1_1_1_1_1_1_1_1_1_1_1_1">
    <p:spTree>
      <p:nvGrpSpPr>
        <p:cNvPr id="170" name="Shape 170"/>
        <p:cNvGrpSpPr/>
        <p:nvPr/>
      </p:nvGrpSpPr>
      <p:grpSpPr>
        <a:xfrm>
          <a:off x="0" y="0"/>
          <a:ext cx="0" cy="0"/>
          <a:chOff x="0" y="0"/>
          <a:chExt cx="0" cy="0"/>
        </a:xfrm>
      </p:grpSpPr>
      <p:pic>
        <p:nvPicPr>
          <p:cNvPr id="171" name="Google Shape;171;p6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3">
  <p:cSld name="CUSTOM_2_1_1_1_1_1_1_1_1_1_1_1_1_1_1_1_1_1_1_1_1_1_1_1_1_1_1_1_1_1">
    <p:spTree>
      <p:nvGrpSpPr>
        <p:cNvPr id="172" name="Shape 172"/>
        <p:cNvGrpSpPr/>
        <p:nvPr/>
      </p:nvGrpSpPr>
      <p:grpSpPr>
        <a:xfrm>
          <a:off x="0" y="0"/>
          <a:ext cx="0" cy="0"/>
          <a:chOff x="0" y="0"/>
          <a:chExt cx="0" cy="0"/>
        </a:xfrm>
      </p:grpSpPr>
      <p:pic>
        <p:nvPicPr>
          <p:cNvPr id="173" name="Google Shape;173;p6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4">
  <p:cSld name="CUSTOM_2_1_1_1_1_1_1_1_1_1_1_1_1_1_1_1_1_1_1_1_1_1_1_1_1_1_1_1_1_1_2">
    <p:spTree>
      <p:nvGrpSpPr>
        <p:cNvPr id="174" name="Shape 174"/>
        <p:cNvGrpSpPr/>
        <p:nvPr/>
      </p:nvGrpSpPr>
      <p:grpSpPr>
        <a:xfrm>
          <a:off x="0" y="0"/>
          <a:ext cx="0" cy="0"/>
          <a:chOff x="0" y="0"/>
          <a:chExt cx="0" cy="0"/>
        </a:xfrm>
      </p:grpSpPr>
      <p:pic>
        <p:nvPicPr>
          <p:cNvPr id="175" name="Google Shape;175;p6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5">
  <p:cSld name="CUSTOM_2_1_1_1_1_1_1_1_1_1_1_1_1_1_1_1_1_1_1_1_1_1_1_1_1_1_1_1_1_1_2_1">
    <p:spTree>
      <p:nvGrpSpPr>
        <p:cNvPr id="176" name="Shape 176"/>
        <p:cNvGrpSpPr/>
        <p:nvPr/>
      </p:nvGrpSpPr>
      <p:grpSpPr>
        <a:xfrm>
          <a:off x="0" y="0"/>
          <a:ext cx="0" cy="0"/>
          <a:chOff x="0" y="0"/>
          <a:chExt cx="0" cy="0"/>
        </a:xfrm>
      </p:grpSpPr>
      <p:pic>
        <p:nvPicPr>
          <p:cNvPr id="177" name="Google Shape;177;p6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6">
  <p:cSld name="CUSTOM_2_1_1_1_1_1_1_1_1_1_1_1_1_1_1_1_1_1_1_1_1_1_1_1_1_1_1_1_1_1_2_1_1">
    <p:spTree>
      <p:nvGrpSpPr>
        <p:cNvPr id="178" name="Shape 178"/>
        <p:cNvGrpSpPr/>
        <p:nvPr/>
      </p:nvGrpSpPr>
      <p:grpSpPr>
        <a:xfrm>
          <a:off x="0" y="0"/>
          <a:ext cx="0" cy="0"/>
          <a:chOff x="0" y="0"/>
          <a:chExt cx="0" cy="0"/>
        </a:xfrm>
      </p:grpSpPr>
      <p:pic>
        <p:nvPicPr>
          <p:cNvPr id="179" name="Google Shape;179;p6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SD 17">
  <p:cSld name="CUSTOM_2_1_1_1_1_1_1_1_1_1_1_1_1_1_1_1_1_1_1_1_1_1_1_1_1_1_1_1_1_1_2_1_1_1">
    <p:spTree>
      <p:nvGrpSpPr>
        <p:cNvPr id="180" name="Shape 180"/>
        <p:cNvGrpSpPr/>
        <p:nvPr/>
      </p:nvGrpSpPr>
      <p:grpSpPr>
        <a:xfrm>
          <a:off x="0" y="0"/>
          <a:ext cx="0" cy="0"/>
          <a:chOff x="0" y="0"/>
          <a:chExt cx="0" cy="0"/>
        </a:xfrm>
      </p:grpSpPr>
      <p:pic>
        <p:nvPicPr>
          <p:cNvPr id="181" name="Google Shape;181;p7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3" showMasterSp="0">
  <p:cSld name="Title and Content">
    <p:bg>
      <p:bgPr>
        <a:gradFill>
          <a:gsLst>
            <a:gs pos="0">
              <a:srgbClr val="DFE9FB"/>
            </a:gs>
            <a:gs pos="100000">
              <a:srgbClr val="6E9BE7"/>
            </a:gs>
          </a:gsLst>
          <a:lin ang="5400012" scaled="0"/>
        </a:gradFill>
      </p:bgPr>
    </p:bg>
    <p:spTree>
      <p:nvGrpSpPr>
        <p:cNvPr id="20" name="Shape 20"/>
        <p:cNvGrpSpPr/>
        <p:nvPr/>
      </p:nvGrpSpPr>
      <p:grpSpPr>
        <a:xfrm>
          <a:off x="0" y="0"/>
          <a:ext cx="0" cy="0"/>
          <a:chOff x="0" y="0"/>
          <a:chExt cx="0" cy="0"/>
        </a:xfrm>
      </p:grpSpPr>
      <p:sp>
        <p:nvSpPr>
          <p:cNvPr id="21" name="Google Shape;21;p8"/>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8"/>
          <p:cNvPicPr preferRelativeResize="0"/>
          <p:nvPr/>
        </p:nvPicPr>
        <p:blipFill>
          <a:blip r:embed="rId2">
            <a:alphaModFix/>
          </a:blip>
          <a:stretch>
            <a:fillRect/>
          </a:stretch>
        </p:blipFill>
        <p:spPr>
          <a:xfrm>
            <a:off x="0" y="0"/>
            <a:ext cx="18288000" cy="1028698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
  <p:cSld name="CUSTOM_2_1_1_1_1_1_1_1_1_1_1_1_1_1_1_1_1_1_1_1_1_1_1_1_1_1_1_1_1_1_1">
    <p:spTree>
      <p:nvGrpSpPr>
        <p:cNvPr id="182" name="Shape 182"/>
        <p:cNvGrpSpPr/>
        <p:nvPr/>
      </p:nvGrpSpPr>
      <p:grpSpPr>
        <a:xfrm>
          <a:off x="0" y="0"/>
          <a:ext cx="0" cy="0"/>
          <a:chOff x="0" y="0"/>
          <a:chExt cx="0" cy="0"/>
        </a:xfrm>
      </p:grpSpPr>
      <p:pic>
        <p:nvPicPr>
          <p:cNvPr id="183" name="Google Shape;183;p7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2">
  <p:cSld name="CUSTOM_2_1_1_1_1_1_1_1_1_1_1_1_1_1_1_1_1_1_1_1_1_1_1_1_1_1_1_1_1_1_1_1">
    <p:spTree>
      <p:nvGrpSpPr>
        <p:cNvPr id="184" name="Shape 184"/>
        <p:cNvGrpSpPr/>
        <p:nvPr/>
      </p:nvGrpSpPr>
      <p:grpSpPr>
        <a:xfrm>
          <a:off x="0" y="0"/>
          <a:ext cx="0" cy="0"/>
          <a:chOff x="0" y="0"/>
          <a:chExt cx="0" cy="0"/>
        </a:xfrm>
      </p:grpSpPr>
      <p:pic>
        <p:nvPicPr>
          <p:cNvPr id="185" name="Google Shape;185;p7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3">
  <p:cSld name="CUSTOM_2_1_1_1_1_1_1_1_1_1_1_1_1_1_1_1_1_1_1_1_1_1_1_1_1_1_1_1_1_1_1_1_1">
    <p:spTree>
      <p:nvGrpSpPr>
        <p:cNvPr id="186" name="Shape 186"/>
        <p:cNvGrpSpPr/>
        <p:nvPr/>
      </p:nvGrpSpPr>
      <p:grpSpPr>
        <a:xfrm>
          <a:off x="0" y="0"/>
          <a:ext cx="0" cy="0"/>
          <a:chOff x="0" y="0"/>
          <a:chExt cx="0" cy="0"/>
        </a:xfrm>
      </p:grpSpPr>
      <p:pic>
        <p:nvPicPr>
          <p:cNvPr id="187" name="Google Shape;187;p7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4">
  <p:cSld name="CUSTOM_2_1_1_1_1_1_1_1_1_1_1_1_1_1_1_1_1_1_1_1_1_1_1_1_1_1_1_1_1_1_1_1_1_1">
    <p:spTree>
      <p:nvGrpSpPr>
        <p:cNvPr id="188" name="Shape 188"/>
        <p:cNvGrpSpPr/>
        <p:nvPr/>
      </p:nvGrpSpPr>
      <p:grpSpPr>
        <a:xfrm>
          <a:off x="0" y="0"/>
          <a:ext cx="0" cy="0"/>
          <a:chOff x="0" y="0"/>
          <a:chExt cx="0" cy="0"/>
        </a:xfrm>
      </p:grpSpPr>
      <p:pic>
        <p:nvPicPr>
          <p:cNvPr id="189" name="Google Shape;189;p7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 1 1 1">
  <p:cSld name="CUSTOM_3_1_1_1">
    <p:spTree>
      <p:nvGrpSpPr>
        <p:cNvPr id="190" name="Shape 190"/>
        <p:cNvGrpSpPr/>
        <p:nvPr/>
      </p:nvGrpSpPr>
      <p:grpSpPr>
        <a:xfrm>
          <a:off x="0" y="0"/>
          <a:ext cx="0" cy="0"/>
          <a:chOff x="0" y="0"/>
          <a:chExt cx="0" cy="0"/>
        </a:xfrm>
      </p:grpSpPr>
      <p:pic>
        <p:nvPicPr>
          <p:cNvPr id="191" name="Google Shape;191;p75"/>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192" name="Google Shape;192;p75"/>
          <p:cNvPicPr preferRelativeResize="0"/>
          <p:nvPr/>
        </p:nvPicPr>
        <p:blipFill>
          <a:blip r:embed="rId3">
            <a:alphaModFix/>
          </a:blip>
          <a:stretch>
            <a:fillRect/>
          </a:stretch>
        </p:blipFill>
        <p:spPr>
          <a:xfrm>
            <a:off x="402664" y="9536777"/>
            <a:ext cx="1712250" cy="245025"/>
          </a:xfrm>
          <a:prstGeom prst="rect">
            <a:avLst/>
          </a:prstGeom>
          <a:noFill/>
          <a:ln>
            <a:noFill/>
          </a:ln>
        </p:spPr>
      </p:pic>
      <p:pic>
        <p:nvPicPr>
          <p:cNvPr id="193" name="Google Shape;193;p75"/>
          <p:cNvPicPr preferRelativeResize="0"/>
          <p:nvPr/>
        </p:nvPicPr>
        <p:blipFill rotWithShape="1">
          <a:blip r:embed="rId4">
            <a:alphaModFix/>
          </a:blip>
          <a:srcRect b="0" l="49877" r="0" t="0"/>
          <a:stretch/>
        </p:blipFill>
        <p:spPr>
          <a:xfrm>
            <a:off x="9121620" y="0"/>
            <a:ext cx="9166373" cy="1028700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5">
  <p:cSld name="CUSTOM_2_1_1_1_1_1_1_1_1_1_1_1_1_1_1_1_1_1_1_1_1_1_1_1_1_1_1_1_1_1_1_1_1_1_1">
    <p:spTree>
      <p:nvGrpSpPr>
        <p:cNvPr id="194" name="Shape 194"/>
        <p:cNvGrpSpPr/>
        <p:nvPr/>
      </p:nvGrpSpPr>
      <p:grpSpPr>
        <a:xfrm>
          <a:off x="0" y="0"/>
          <a:ext cx="0" cy="0"/>
          <a:chOff x="0" y="0"/>
          <a:chExt cx="0" cy="0"/>
        </a:xfrm>
      </p:grpSpPr>
      <p:pic>
        <p:nvPicPr>
          <p:cNvPr id="195" name="Google Shape;195;p7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6">
  <p:cSld name="CUSTOM_2_1_1_1_1_1_1_1_1_1_1_1_1_1_1_1_1_1_1_1_1_1_1_1_1_1_1_1_1_1_1_1_1_1_1_1">
    <p:spTree>
      <p:nvGrpSpPr>
        <p:cNvPr id="196" name="Shape 196"/>
        <p:cNvGrpSpPr/>
        <p:nvPr/>
      </p:nvGrpSpPr>
      <p:grpSpPr>
        <a:xfrm>
          <a:off x="0" y="0"/>
          <a:ext cx="0" cy="0"/>
          <a:chOff x="0" y="0"/>
          <a:chExt cx="0" cy="0"/>
        </a:xfrm>
      </p:grpSpPr>
      <p:pic>
        <p:nvPicPr>
          <p:cNvPr id="197" name="Google Shape;197;p7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7">
  <p:cSld name="CUSTOM_2_1_1_1_1_1_1_1_1_1_1_1_1_1_1_1_1_1_1_1_1_1_1_1_1_1_1_1_1_1_1_1_1_1_1_1_1">
    <p:spTree>
      <p:nvGrpSpPr>
        <p:cNvPr id="198" name="Shape 198"/>
        <p:cNvGrpSpPr/>
        <p:nvPr/>
      </p:nvGrpSpPr>
      <p:grpSpPr>
        <a:xfrm>
          <a:off x="0" y="0"/>
          <a:ext cx="0" cy="0"/>
          <a:chOff x="0" y="0"/>
          <a:chExt cx="0" cy="0"/>
        </a:xfrm>
      </p:grpSpPr>
      <p:pic>
        <p:nvPicPr>
          <p:cNvPr id="199" name="Google Shape;199;p7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8">
  <p:cSld name="CUSTOM_2_1_1_1_1_1_1_1_1_1_1_1_1_1_1_1_1_1_1_1_1_1_1_1_1_1_1_1_1_1_1_1_1_1_1_1_1_1">
    <p:spTree>
      <p:nvGrpSpPr>
        <p:cNvPr id="200" name="Shape 200"/>
        <p:cNvGrpSpPr/>
        <p:nvPr/>
      </p:nvGrpSpPr>
      <p:grpSpPr>
        <a:xfrm>
          <a:off x="0" y="0"/>
          <a:ext cx="0" cy="0"/>
          <a:chOff x="0" y="0"/>
          <a:chExt cx="0" cy="0"/>
        </a:xfrm>
      </p:grpSpPr>
      <p:pic>
        <p:nvPicPr>
          <p:cNvPr id="201" name="Google Shape;201;p7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9">
  <p:cSld name="CUSTOM_2_1_1_1_1_1_1_1_1_1_1_1_1_1_1_1_1_1_1_1_1_1_1_1_1_1_1_1_1_1_1_1_1_1_1_1_1_1_1">
    <p:spTree>
      <p:nvGrpSpPr>
        <p:cNvPr id="202" name="Shape 202"/>
        <p:cNvGrpSpPr/>
        <p:nvPr/>
      </p:nvGrpSpPr>
      <p:grpSpPr>
        <a:xfrm>
          <a:off x="0" y="0"/>
          <a:ext cx="0" cy="0"/>
          <a:chOff x="0" y="0"/>
          <a:chExt cx="0" cy="0"/>
        </a:xfrm>
      </p:grpSpPr>
      <p:pic>
        <p:nvPicPr>
          <p:cNvPr id="203" name="Google Shape;203;p8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4" showMasterSp="0">
  <p:cSld name="OBJECT_1_1">
    <p:bg>
      <p:bgPr>
        <a:gradFill>
          <a:gsLst>
            <a:gs pos="0">
              <a:srgbClr val="EF2547"/>
            </a:gs>
            <a:gs pos="100000">
              <a:srgbClr val="EF2547"/>
            </a:gs>
          </a:gsLst>
          <a:lin ang="5400012" scaled="0"/>
        </a:gradFill>
      </p:bgPr>
    </p:bg>
    <p:spTree>
      <p:nvGrpSpPr>
        <p:cNvPr id="23" name="Shape 23"/>
        <p:cNvGrpSpPr/>
        <p:nvPr/>
      </p:nvGrpSpPr>
      <p:grpSpPr>
        <a:xfrm>
          <a:off x="0" y="0"/>
          <a:ext cx="0" cy="0"/>
          <a:chOff x="0" y="0"/>
          <a:chExt cx="0" cy="0"/>
        </a:xfrm>
      </p:grpSpPr>
      <p:sp>
        <p:nvSpPr>
          <p:cNvPr id="24" name="Google Shape;24;p9"/>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9"/>
          <p:cNvPicPr preferRelativeResize="0"/>
          <p:nvPr/>
        </p:nvPicPr>
        <p:blipFill>
          <a:blip r:embed="rId2">
            <a:alphaModFix/>
          </a:blip>
          <a:stretch>
            <a:fillRect/>
          </a:stretch>
        </p:blipFill>
        <p:spPr>
          <a:xfrm>
            <a:off x="0" y="0"/>
            <a:ext cx="18288019" cy="102870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0">
  <p:cSld name="CUSTOM_2_1_1_1_1_1_1_1_1_1_1_1_1_1_1_1_1_1_1_1_1_1_1_1_1_1_1_1_1_1_1_1_1_1_1_1_1_1_1_1">
    <p:spTree>
      <p:nvGrpSpPr>
        <p:cNvPr id="204" name="Shape 204"/>
        <p:cNvGrpSpPr/>
        <p:nvPr/>
      </p:nvGrpSpPr>
      <p:grpSpPr>
        <a:xfrm>
          <a:off x="0" y="0"/>
          <a:ext cx="0" cy="0"/>
          <a:chOff x="0" y="0"/>
          <a:chExt cx="0" cy="0"/>
        </a:xfrm>
      </p:grpSpPr>
      <p:pic>
        <p:nvPicPr>
          <p:cNvPr id="205" name="Google Shape;205;p8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1">
  <p:cSld name="CUSTOM_2_1_1_1_1_1_1_1_1_1_1_1_1_1_1_1_1_1_1_1_1_1_1_1_1_1_1_1_1_1_1_1_1_1_1_1_1_1_1_1_1">
    <p:spTree>
      <p:nvGrpSpPr>
        <p:cNvPr id="206" name="Shape 206"/>
        <p:cNvGrpSpPr/>
        <p:nvPr/>
      </p:nvGrpSpPr>
      <p:grpSpPr>
        <a:xfrm>
          <a:off x="0" y="0"/>
          <a:ext cx="0" cy="0"/>
          <a:chOff x="0" y="0"/>
          <a:chExt cx="0" cy="0"/>
        </a:xfrm>
      </p:grpSpPr>
      <p:pic>
        <p:nvPicPr>
          <p:cNvPr id="207" name="Google Shape;207;p8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2">
  <p:cSld name="CUSTOM_2_1_1_1_1_1_1_1_1_1_1_1_1_1_1_1_1_1_1_1_1_1_1_1_1_1_1_1_1_1_1_1_1_1_1_1_1_1_1_1_1_1">
    <p:spTree>
      <p:nvGrpSpPr>
        <p:cNvPr id="208" name="Shape 208"/>
        <p:cNvGrpSpPr/>
        <p:nvPr/>
      </p:nvGrpSpPr>
      <p:grpSpPr>
        <a:xfrm>
          <a:off x="0" y="0"/>
          <a:ext cx="0" cy="0"/>
          <a:chOff x="0" y="0"/>
          <a:chExt cx="0" cy="0"/>
        </a:xfrm>
      </p:grpSpPr>
      <p:pic>
        <p:nvPicPr>
          <p:cNvPr id="209" name="Google Shape;209;p8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3">
  <p:cSld name="CUSTOM_2_1_1_1_1_1_1_1_1_1_1_1_1_1_1_1_1_1_1_1_1_1_1_1_1_1_1_1_1_1_1_1_1_1_1_1_1_1_1_1_1_1_1">
    <p:spTree>
      <p:nvGrpSpPr>
        <p:cNvPr id="210" name="Shape 210"/>
        <p:cNvGrpSpPr/>
        <p:nvPr/>
      </p:nvGrpSpPr>
      <p:grpSpPr>
        <a:xfrm>
          <a:off x="0" y="0"/>
          <a:ext cx="0" cy="0"/>
          <a:chOff x="0" y="0"/>
          <a:chExt cx="0" cy="0"/>
        </a:xfrm>
      </p:grpSpPr>
      <p:pic>
        <p:nvPicPr>
          <p:cNvPr id="211" name="Google Shape;211;p84"/>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4">
  <p:cSld name="CUSTOM_2_1_1_1_1_1_1_1_1_1_1_1_1_1_1_1_1_1_1_1_1_1_1_1_1_1_1_1_1_1_1_1_1_1_1_1_1_1_1_1_1_1_1_1">
    <p:spTree>
      <p:nvGrpSpPr>
        <p:cNvPr id="212" name="Shape 212"/>
        <p:cNvGrpSpPr/>
        <p:nvPr/>
      </p:nvGrpSpPr>
      <p:grpSpPr>
        <a:xfrm>
          <a:off x="0" y="0"/>
          <a:ext cx="0" cy="0"/>
          <a:chOff x="0" y="0"/>
          <a:chExt cx="0" cy="0"/>
        </a:xfrm>
      </p:grpSpPr>
      <p:pic>
        <p:nvPicPr>
          <p:cNvPr id="213" name="Google Shape;213;p8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5">
  <p:cSld name="CUSTOM_2_1_1_1_1_1_1_1_1_1_1_1_1_1_1_1_1_1_1_1_1_1_1_1_1_1_1_1_1_1_1_1_1_1_1_1_1_1_1_1_1_1_1_1_1">
    <p:spTree>
      <p:nvGrpSpPr>
        <p:cNvPr id="214" name="Shape 214"/>
        <p:cNvGrpSpPr/>
        <p:nvPr/>
      </p:nvGrpSpPr>
      <p:grpSpPr>
        <a:xfrm>
          <a:off x="0" y="0"/>
          <a:ext cx="0" cy="0"/>
          <a:chOff x="0" y="0"/>
          <a:chExt cx="0" cy="0"/>
        </a:xfrm>
      </p:grpSpPr>
      <p:pic>
        <p:nvPicPr>
          <p:cNvPr id="215" name="Google Shape;215;p8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6">
  <p:cSld name="CUSTOM_2_1_1_1_1_1_1_1_1_1_1_1_1_1_1_1_1_1_1_1_1_1_1_1_1_1_1_1_1_1_1_1_1_1_1_1_1_1_1_1_1_1_1_1_1_2">
    <p:spTree>
      <p:nvGrpSpPr>
        <p:cNvPr id="216" name="Shape 216"/>
        <p:cNvGrpSpPr/>
        <p:nvPr/>
      </p:nvGrpSpPr>
      <p:grpSpPr>
        <a:xfrm>
          <a:off x="0" y="0"/>
          <a:ext cx="0" cy="0"/>
          <a:chOff x="0" y="0"/>
          <a:chExt cx="0" cy="0"/>
        </a:xfrm>
      </p:grpSpPr>
      <p:pic>
        <p:nvPicPr>
          <p:cNvPr id="217" name="Google Shape;217;p8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7">
  <p:cSld name="CUSTOM_2_1_1_1_1_1_1_1_1_1_1_1_1_1_1_1_1_1_1_1_1_1_1_1_1_1_1_1_1_1_1_1_1_1_1_1_1_1_1_1_1_1_1_1_1_2_1">
    <p:spTree>
      <p:nvGrpSpPr>
        <p:cNvPr id="218" name="Shape 218"/>
        <p:cNvGrpSpPr/>
        <p:nvPr/>
      </p:nvGrpSpPr>
      <p:grpSpPr>
        <a:xfrm>
          <a:off x="0" y="0"/>
          <a:ext cx="0" cy="0"/>
          <a:chOff x="0" y="0"/>
          <a:chExt cx="0" cy="0"/>
        </a:xfrm>
      </p:grpSpPr>
      <p:pic>
        <p:nvPicPr>
          <p:cNvPr id="219" name="Google Shape;219;p8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8">
  <p:cSld name="CUSTOM_2_1_1_1_1_1_1_1_1_1_1_1_1_1_1_1_1_1_1_1_1_1_1_1_1_1_1_1_1_1_1_1_1_1_1_1_1_1_1_1_1_1_1_1_1_2_1_1">
    <p:spTree>
      <p:nvGrpSpPr>
        <p:cNvPr id="220" name="Shape 220"/>
        <p:cNvGrpSpPr/>
        <p:nvPr/>
      </p:nvGrpSpPr>
      <p:grpSpPr>
        <a:xfrm>
          <a:off x="0" y="0"/>
          <a:ext cx="0" cy="0"/>
          <a:chOff x="0" y="0"/>
          <a:chExt cx="0" cy="0"/>
        </a:xfrm>
      </p:grpSpPr>
      <p:pic>
        <p:nvPicPr>
          <p:cNvPr id="221" name="Google Shape;221;p8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T 19">
  <p:cSld name="CUSTOM_2_1_1_1_1_1_1_1_1_1_1_1_1_1_1_1_1_1_1_1_1_1_1_1_1_1_1_1_1_1_1_1_1_1_1_1_1_1_1_1_1_1_1_1_1_2_1_1_1">
    <p:spTree>
      <p:nvGrpSpPr>
        <p:cNvPr id="222" name="Shape 222"/>
        <p:cNvGrpSpPr/>
        <p:nvPr/>
      </p:nvGrpSpPr>
      <p:grpSpPr>
        <a:xfrm>
          <a:off x="0" y="0"/>
          <a:ext cx="0" cy="0"/>
          <a:chOff x="0" y="0"/>
          <a:chExt cx="0" cy="0"/>
        </a:xfrm>
      </p:grpSpPr>
      <p:pic>
        <p:nvPicPr>
          <p:cNvPr id="223" name="Google Shape;223;p9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5" showMasterSp="0">
  <p:cSld name="OBJECT_1_1_1">
    <p:bg>
      <p:bgPr>
        <a:solidFill>
          <a:srgbClr val="F75C43"/>
        </a:solidFill>
      </p:bgPr>
    </p:bg>
    <p:spTree>
      <p:nvGrpSpPr>
        <p:cNvPr id="26" name="Shape 26"/>
        <p:cNvGrpSpPr/>
        <p:nvPr/>
      </p:nvGrpSpPr>
      <p:grpSpPr>
        <a:xfrm>
          <a:off x="0" y="0"/>
          <a:ext cx="0" cy="0"/>
          <a:chOff x="0" y="0"/>
          <a:chExt cx="0" cy="0"/>
        </a:xfrm>
      </p:grpSpPr>
      <p:sp>
        <p:nvSpPr>
          <p:cNvPr id="27" name="Google Shape;27;p10"/>
          <p:cNvSpPr txBox="1"/>
          <p:nvPr>
            <p:ph idx="12" type="sldNum"/>
          </p:nvPr>
        </p:nvSpPr>
        <p:spPr>
          <a:xfrm>
            <a:off x="13167361" y="9566910"/>
            <a:ext cx="4206300" cy="184800"/>
          </a:xfrm>
          <a:prstGeom prst="rect">
            <a:avLst/>
          </a:prstGeom>
          <a:noFill/>
          <a:ln>
            <a:noFill/>
          </a:ln>
        </p:spPr>
        <p:txBody>
          <a:bodyPr anchorCtr="0" anchor="t" bIns="0" lIns="0" spcFirstLastPara="1" rIns="0" wrap="square" tIns="0">
            <a:sp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10"/>
          <p:cNvPicPr preferRelativeResize="0"/>
          <p:nvPr/>
        </p:nvPicPr>
        <p:blipFill>
          <a:blip r:embed="rId2">
            <a:alphaModFix/>
          </a:blip>
          <a:stretch>
            <a:fillRect/>
          </a:stretch>
        </p:blipFill>
        <p:spPr>
          <a:xfrm>
            <a:off x="0" y="0"/>
            <a:ext cx="18288019" cy="102870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1">
  <p:cSld name="CUSTOM_2_1_1_1_1_1_1_1_1_1_1_1_1_1_1_1_1_1_1_1_1_1_1_1_1_1_1_1_1_1_1_1_1_1_1_1_1_1_1_1_1_1_1_1_1_1">
    <p:spTree>
      <p:nvGrpSpPr>
        <p:cNvPr id="224" name="Shape 224"/>
        <p:cNvGrpSpPr/>
        <p:nvPr/>
      </p:nvGrpSpPr>
      <p:grpSpPr>
        <a:xfrm>
          <a:off x="0" y="0"/>
          <a:ext cx="0" cy="0"/>
          <a:chOff x="0" y="0"/>
          <a:chExt cx="0" cy="0"/>
        </a:xfrm>
      </p:grpSpPr>
      <p:pic>
        <p:nvPicPr>
          <p:cNvPr id="225" name="Google Shape;225;p91"/>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2">
  <p:cSld name="CUSTOM_2_1_1_1_1_1_1_1_1_1_1_1_1_1_1_1_1_1_1_1_1_1_1_1_1_1_1_1_1_1_1_1_1_1_1_1_1_1_1_1_1_1_1_1_1_1_1">
    <p:spTree>
      <p:nvGrpSpPr>
        <p:cNvPr id="226" name="Shape 226"/>
        <p:cNvGrpSpPr/>
        <p:nvPr/>
      </p:nvGrpSpPr>
      <p:grpSpPr>
        <a:xfrm>
          <a:off x="0" y="0"/>
          <a:ext cx="0" cy="0"/>
          <a:chOff x="0" y="0"/>
          <a:chExt cx="0" cy="0"/>
        </a:xfrm>
      </p:grpSpPr>
      <p:pic>
        <p:nvPicPr>
          <p:cNvPr id="227" name="Google Shape;227;p92"/>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3">
  <p:cSld name="CUSTOM_2_1_1_1_1_1_1_1_1_1_1_1_1_1_1_1_1_1_1_1_1_1_1_1_1_1_1_1_1_1_1_1_1_1_1_1_1_1_1_1_1_1_1_1_1_1_1_1">
    <p:spTree>
      <p:nvGrpSpPr>
        <p:cNvPr id="228" name="Shape 228"/>
        <p:cNvGrpSpPr/>
        <p:nvPr/>
      </p:nvGrpSpPr>
      <p:grpSpPr>
        <a:xfrm>
          <a:off x="0" y="0"/>
          <a:ext cx="0" cy="0"/>
          <a:chOff x="0" y="0"/>
          <a:chExt cx="0" cy="0"/>
        </a:xfrm>
      </p:grpSpPr>
      <p:pic>
        <p:nvPicPr>
          <p:cNvPr id="229" name="Google Shape;229;p93"/>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GMAR 1 1 1 1 1">
  <p:cSld name="CUSTOM_3_1_1_1_1">
    <p:spTree>
      <p:nvGrpSpPr>
        <p:cNvPr id="230" name="Shape 230"/>
        <p:cNvGrpSpPr/>
        <p:nvPr/>
      </p:nvGrpSpPr>
      <p:grpSpPr>
        <a:xfrm>
          <a:off x="0" y="0"/>
          <a:ext cx="0" cy="0"/>
          <a:chOff x="0" y="0"/>
          <a:chExt cx="0" cy="0"/>
        </a:xfrm>
      </p:grpSpPr>
      <p:pic>
        <p:nvPicPr>
          <p:cNvPr id="231" name="Google Shape;231;p94"/>
          <p:cNvPicPr preferRelativeResize="0"/>
          <p:nvPr/>
        </p:nvPicPr>
        <p:blipFill>
          <a:blip r:embed="rId2">
            <a:alphaModFix/>
          </a:blip>
          <a:stretch>
            <a:fillRect/>
          </a:stretch>
        </p:blipFill>
        <p:spPr>
          <a:xfrm>
            <a:off x="584000" y="565375"/>
            <a:ext cx="912274" cy="911601"/>
          </a:xfrm>
          <a:prstGeom prst="rect">
            <a:avLst/>
          </a:prstGeom>
          <a:noFill/>
          <a:ln>
            <a:noFill/>
          </a:ln>
        </p:spPr>
      </p:pic>
      <p:pic>
        <p:nvPicPr>
          <p:cNvPr id="232" name="Google Shape;232;p94"/>
          <p:cNvPicPr preferRelativeResize="0"/>
          <p:nvPr/>
        </p:nvPicPr>
        <p:blipFill>
          <a:blip r:embed="rId3">
            <a:alphaModFix/>
          </a:blip>
          <a:stretch>
            <a:fillRect/>
          </a:stretch>
        </p:blipFill>
        <p:spPr>
          <a:xfrm>
            <a:off x="402664" y="9536777"/>
            <a:ext cx="1712250" cy="245025"/>
          </a:xfrm>
          <a:prstGeom prst="rect">
            <a:avLst/>
          </a:prstGeom>
          <a:noFill/>
          <a:ln>
            <a:noFill/>
          </a:ln>
        </p:spPr>
      </p:pic>
      <p:pic>
        <p:nvPicPr>
          <p:cNvPr id="233" name="Google Shape;233;p94"/>
          <p:cNvPicPr preferRelativeResize="0"/>
          <p:nvPr/>
        </p:nvPicPr>
        <p:blipFill rotWithShape="1">
          <a:blip r:embed="rId4">
            <a:alphaModFix/>
          </a:blip>
          <a:srcRect b="0" l="50114" r="0" t="0"/>
          <a:stretch/>
        </p:blipFill>
        <p:spPr>
          <a:xfrm>
            <a:off x="9164770" y="0"/>
            <a:ext cx="9123226" cy="102870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4">
  <p:cSld name="CUSTOM_2_1_1_1_1_1_1_1_1_1_1_1_1_1_1_1_1_1_1_1_1_1_1_1_1_1_1_1_1_1_1_1_1_1_1_1_1_1_1_1_1_1_1_1_1_1_1_1_1">
    <p:spTree>
      <p:nvGrpSpPr>
        <p:cNvPr id="234" name="Shape 234"/>
        <p:cNvGrpSpPr/>
        <p:nvPr/>
      </p:nvGrpSpPr>
      <p:grpSpPr>
        <a:xfrm>
          <a:off x="0" y="0"/>
          <a:ext cx="0" cy="0"/>
          <a:chOff x="0" y="0"/>
          <a:chExt cx="0" cy="0"/>
        </a:xfrm>
      </p:grpSpPr>
      <p:pic>
        <p:nvPicPr>
          <p:cNvPr id="235" name="Google Shape;235;p95"/>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5">
  <p:cSld name="CUSTOM_2_1_1_1_1_1_1_1_1_1_1_1_1_1_1_1_1_1_1_1_1_1_1_1_1_1_1_1_1_1_1_1_1_1_1_1_1_1_1_1_1_1_1_1_1_1_1_1_1_1">
    <p:spTree>
      <p:nvGrpSpPr>
        <p:cNvPr id="236" name="Shape 236"/>
        <p:cNvGrpSpPr/>
        <p:nvPr/>
      </p:nvGrpSpPr>
      <p:grpSpPr>
        <a:xfrm>
          <a:off x="0" y="0"/>
          <a:ext cx="0" cy="0"/>
          <a:chOff x="0" y="0"/>
          <a:chExt cx="0" cy="0"/>
        </a:xfrm>
      </p:grpSpPr>
      <p:pic>
        <p:nvPicPr>
          <p:cNvPr id="237" name="Google Shape;237;p96"/>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6">
  <p:cSld name="CUSTOM_2_1_1_1_1_1_1_1_1_1_1_1_1_1_1_1_1_1_1_1_1_1_1_1_1_1_1_1_1_1_1_1_1_1_1_1_1_1_1_1_1_1_1_1_1_1_1_1_1_1_1">
    <p:spTree>
      <p:nvGrpSpPr>
        <p:cNvPr id="238" name="Shape 238"/>
        <p:cNvGrpSpPr/>
        <p:nvPr/>
      </p:nvGrpSpPr>
      <p:grpSpPr>
        <a:xfrm>
          <a:off x="0" y="0"/>
          <a:ext cx="0" cy="0"/>
          <a:chOff x="0" y="0"/>
          <a:chExt cx="0" cy="0"/>
        </a:xfrm>
      </p:grpSpPr>
      <p:pic>
        <p:nvPicPr>
          <p:cNvPr id="239" name="Google Shape;239;p97"/>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7">
  <p:cSld name="CUSTOM_2_1_1_1_1_1_1_1_1_1_1_1_1_1_1_1_1_1_1_1_1_1_1_1_1_1_1_1_1_1_1_1_1_1_1_1_1_1_1_1_1_1_1_1_1_1_1_1_1_1_1_1">
    <p:spTree>
      <p:nvGrpSpPr>
        <p:cNvPr id="240" name="Shape 240"/>
        <p:cNvGrpSpPr/>
        <p:nvPr/>
      </p:nvGrpSpPr>
      <p:grpSpPr>
        <a:xfrm>
          <a:off x="0" y="0"/>
          <a:ext cx="0" cy="0"/>
          <a:chOff x="0" y="0"/>
          <a:chExt cx="0" cy="0"/>
        </a:xfrm>
      </p:grpSpPr>
      <p:pic>
        <p:nvPicPr>
          <p:cNvPr id="241" name="Google Shape;241;p98"/>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8">
  <p:cSld name="CUSTOM_2_1_1_1_1_1_1_1_1_1_1_1_1_1_1_1_1_1_1_1_1_1_1_1_1_1_1_1_1_1_1_1_1_1_1_1_1_1_1_1_1_1_1_1_1_1_1_1_1_1_1_1_1">
    <p:spTree>
      <p:nvGrpSpPr>
        <p:cNvPr id="242" name="Shape 242"/>
        <p:cNvGrpSpPr/>
        <p:nvPr/>
      </p:nvGrpSpPr>
      <p:grpSpPr>
        <a:xfrm>
          <a:off x="0" y="0"/>
          <a:ext cx="0" cy="0"/>
          <a:chOff x="0" y="0"/>
          <a:chExt cx="0" cy="0"/>
        </a:xfrm>
      </p:grpSpPr>
      <p:pic>
        <p:nvPicPr>
          <p:cNvPr id="243" name="Google Shape;243;p99"/>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I/UX 9">
  <p:cSld name="CUSTOM_2_1_1_1_1_1_1_1_1_1_1_1_1_1_1_1_1_1_1_1_1_1_1_1_1_1_1_1_1_1_1_1_1_1_1_1_1_1_1_1_1_1_1_1_1_1_1_1_1_1_1_1_1_1">
    <p:spTree>
      <p:nvGrpSpPr>
        <p:cNvPr id="244" name="Shape 244"/>
        <p:cNvGrpSpPr/>
        <p:nvPr/>
      </p:nvGrpSpPr>
      <p:grpSpPr>
        <a:xfrm>
          <a:off x="0" y="0"/>
          <a:ext cx="0" cy="0"/>
          <a:chOff x="0" y="0"/>
          <a:chExt cx="0" cy="0"/>
        </a:xfrm>
      </p:grpSpPr>
      <p:pic>
        <p:nvPicPr>
          <p:cNvPr id="245" name="Google Shape;245;p100"/>
          <p:cNvPicPr preferRelativeResize="0"/>
          <p:nvPr/>
        </p:nvPicPr>
        <p:blipFill rotWithShape="1">
          <a:blip r:embed="rId2">
            <a:alphaModFix/>
          </a:blip>
          <a:srcRect b="0" l="0" r="0" t="0"/>
          <a:stretch/>
        </p:blipFill>
        <p:spPr>
          <a:xfrm>
            <a:off x="0" y="0"/>
            <a:ext cx="18287990" cy="10287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23" Type="http://schemas.openxmlformats.org/officeDocument/2006/relationships/theme" Target="../theme/theme2.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xml"/><Relationship Id="rId3" Type="http://schemas.openxmlformats.org/officeDocument/2006/relationships/image" Target="../media/image87.png"/><Relationship Id="rId4" Type="http://schemas.openxmlformats.org/officeDocument/2006/relationships/image" Target="../media/image98.png"/><Relationship Id="rId5" Type="http://schemas.openxmlformats.org/officeDocument/2006/relationships/image" Target="../media/image90.png"/><Relationship Id="rId6"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xml"/><Relationship Id="rId3" Type="http://schemas.openxmlformats.org/officeDocument/2006/relationships/image" Target="../media/image9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24"/>
          <p:cNvSpPr/>
          <p:nvPr/>
        </p:nvSpPr>
        <p:spPr>
          <a:xfrm>
            <a:off x="10535475" y="372725"/>
            <a:ext cx="7131300" cy="8375400"/>
          </a:xfrm>
          <a:prstGeom prst="teardrop">
            <a:avLst>
              <a:gd fmla="val 100000" name="adj"/>
            </a:avLst>
          </a:prstGeom>
          <a:solidFill>
            <a:srgbClr val="CADC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 name="Google Shape;329;p124"/>
          <p:cNvPicPr preferRelativeResize="0"/>
          <p:nvPr/>
        </p:nvPicPr>
        <p:blipFill>
          <a:blip r:embed="rId3">
            <a:alphaModFix/>
          </a:blip>
          <a:stretch>
            <a:fillRect/>
          </a:stretch>
        </p:blipFill>
        <p:spPr>
          <a:xfrm>
            <a:off x="1251572" y="8748015"/>
            <a:ext cx="2967199" cy="344540"/>
          </a:xfrm>
          <a:prstGeom prst="rect">
            <a:avLst/>
          </a:prstGeom>
          <a:noFill/>
          <a:ln>
            <a:noFill/>
          </a:ln>
        </p:spPr>
      </p:pic>
      <p:sp>
        <p:nvSpPr>
          <p:cNvPr id="330" name="Google Shape;330;p124"/>
          <p:cNvSpPr txBox="1"/>
          <p:nvPr/>
        </p:nvSpPr>
        <p:spPr>
          <a:xfrm>
            <a:off x="1145400" y="8165325"/>
            <a:ext cx="6865800" cy="48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101820"/>
                </a:solidFill>
                <a:latin typeface="Urbanist SemiBold"/>
                <a:ea typeface="Urbanist SemiBold"/>
                <a:cs typeface="Urbanist SemiBold"/>
                <a:sym typeface="Urbanist SemiBold"/>
              </a:rPr>
              <a:t>Restricted - For Student Only</a:t>
            </a:r>
            <a:endParaRPr sz="2200">
              <a:solidFill>
                <a:srgbClr val="101820"/>
              </a:solidFill>
              <a:latin typeface="Urbanist SemiBold"/>
              <a:ea typeface="Urbanist SemiBold"/>
              <a:cs typeface="Urbanist SemiBold"/>
              <a:sym typeface="Urbanist SemiBold"/>
            </a:endParaRPr>
          </a:p>
        </p:txBody>
      </p:sp>
      <p:pic>
        <p:nvPicPr>
          <p:cNvPr id="331" name="Google Shape;331;p124"/>
          <p:cNvPicPr preferRelativeResize="0"/>
          <p:nvPr/>
        </p:nvPicPr>
        <p:blipFill>
          <a:blip r:embed="rId4">
            <a:alphaModFix/>
          </a:blip>
          <a:stretch>
            <a:fillRect/>
          </a:stretch>
        </p:blipFill>
        <p:spPr>
          <a:xfrm rot="2997240">
            <a:off x="2821753" y="369809"/>
            <a:ext cx="2861225" cy="2861225"/>
          </a:xfrm>
          <a:prstGeom prst="rect">
            <a:avLst/>
          </a:prstGeom>
          <a:noFill/>
          <a:ln>
            <a:noFill/>
          </a:ln>
        </p:spPr>
      </p:pic>
      <p:pic>
        <p:nvPicPr>
          <p:cNvPr id="332" name="Google Shape;332;p124"/>
          <p:cNvPicPr preferRelativeResize="0"/>
          <p:nvPr/>
        </p:nvPicPr>
        <p:blipFill>
          <a:blip r:embed="rId5">
            <a:alphaModFix/>
          </a:blip>
          <a:stretch>
            <a:fillRect/>
          </a:stretch>
        </p:blipFill>
        <p:spPr>
          <a:xfrm>
            <a:off x="1145400" y="1575362"/>
            <a:ext cx="2809073" cy="940924"/>
          </a:xfrm>
          <a:prstGeom prst="rect">
            <a:avLst/>
          </a:prstGeom>
          <a:noFill/>
          <a:ln>
            <a:noFill/>
          </a:ln>
        </p:spPr>
      </p:pic>
      <p:sp>
        <p:nvSpPr>
          <p:cNvPr id="333" name="Google Shape;333;p124"/>
          <p:cNvSpPr txBox="1"/>
          <p:nvPr>
            <p:ph type="title"/>
          </p:nvPr>
        </p:nvSpPr>
        <p:spPr>
          <a:xfrm>
            <a:off x="1069200" y="2475975"/>
            <a:ext cx="8226600" cy="76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2000"/>
              <a:buNone/>
            </a:pPr>
            <a:r>
              <a:rPr lang="en-US" sz="5000">
                <a:solidFill>
                  <a:srgbClr val="101820"/>
                </a:solidFill>
                <a:latin typeface="Urbanist SemiBold"/>
                <a:ea typeface="Urbanist SemiBold"/>
                <a:cs typeface="Urbanist SemiBold"/>
                <a:sym typeface="Urbanist SemiBold"/>
              </a:rPr>
              <a:t>Full Stack Developer</a:t>
            </a:r>
            <a:endParaRPr sz="5000">
              <a:solidFill>
                <a:srgbClr val="101820"/>
              </a:solidFill>
              <a:latin typeface="Urbanist SemiBold"/>
              <a:ea typeface="Urbanist SemiBold"/>
              <a:cs typeface="Urbanist SemiBold"/>
              <a:sym typeface="Urbanist SemiBold"/>
            </a:endParaRPr>
          </a:p>
        </p:txBody>
      </p:sp>
      <p:sp>
        <p:nvSpPr>
          <p:cNvPr id="334" name="Google Shape;334;p124"/>
          <p:cNvSpPr txBox="1"/>
          <p:nvPr/>
        </p:nvSpPr>
        <p:spPr>
          <a:xfrm>
            <a:off x="1209000" y="4070000"/>
            <a:ext cx="9894600" cy="1624500"/>
          </a:xfrm>
          <a:prstGeom prst="rect">
            <a:avLst/>
          </a:prstGeom>
          <a:noFill/>
          <a:ln>
            <a:noFill/>
          </a:ln>
        </p:spPr>
        <p:txBody>
          <a:bodyPr anchorCtr="0" anchor="t" bIns="0" lIns="0" spcFirstLastPara="1" rIns="0" wrap="square" tIns="111750">
            <a:spAutoFit/>
          </a:bodyPr>
          <a:lstStyle/>
          <a:p>
            <a:pPr indent="0" lvl="0" marL="12700" marR="0" rtl="0" algn="just">
              <a:lnSpc>
                <a:spcPct val="100000"/>
              </a:lnSpc>
              <a:spcBef>
                <a:spcPts val="0"/>
              </a:spcBef>
              <a:spcAft>
                <a:spcPts val="0"/>
              </a:spcAft>
              <a:buNone/>
            </a:pPr>
            <a:r>
              <a:rPr lang="en-US" sz="3000">
                <a:solidFill>
                  <a:schemeClr val="dk1"/>
                </a:solidFill>
                <a:latin typeface="Inter"/>
                <a:ea typeface="Inter"/>
                <a:cs typeface="Inter"/>
                <a:sym typeface="Inter"/>
              </a:rPr>
              <a:t>Judul Mission 		: Mission 2 (B)</a:t>
            </a:r>
            <a:endParaRPr sz="3000">
              <a:solidFill>
                <a:schemeClr val="dk1"/>
              </a:solidFill>
              <a:latin typeface="Inter"/>
              <a:ea typeface="Inter"/>
              <a:cs typeface="Inter"/>
              <a:sym typeface="Inter"/>
            </a:endParaRPr>
          </a:p>
          <a:p>
            <a:pPr indent="0" lvl="0" marL="12700" marR="0" rtl="0" algn="just">
              <a:lnSpc>
                <a:spcPct val="100000"/>
              </a:lnSpc>
              <a:spcBef>
                <a:spcPts val="0"/>
              </a:spcBef>
              <a:spcAft>
                <a:spcPts val="0"/>
              </a:spcAft>
              <a:buNone/>
            </a:pPr>
            <a:r>
              <a:rPr lang="en-US" sz="3000">
                <a:solidFill>
                  <a:schemeClr val="dk1"/>
                </a:solidFill>
                <a:latin typeface="Inter"/>
                <a:ea typeface="Inter"/>
                <a:cs typeface="Inter"/>
                <a:sym typeface="Inter"/>
              </a:rPr>
              <a:t>Disusun oleh 		: Muhammad Abdul Karim - 18058</a:t>
            </a:r>
            <a:endParaRPr sz="3000">
              <a:solidFill>
                <a:schemeClr val="dk1"/>
              </a:solidFill>
              <a:latin typeface="Inter"/>
              <a:ea typeface="Inter"/>
              <a:cs typeface="Inter"/>
              <a:sym typeface="Inter"/>
            </a:endParaRPr>
          </a:p>
          <a:p>
            <a:pPr indent="0" lvl="0" marL="12700" marR="0" rtl="0" algn="just">
              <a:lnSpc>
                <a:spcPct val="100000"/>
              </a:lnSpc>
              <a:spcBef>
                <a:spcPts val="985"/>
              </a:spcBef>
              <a:spcAft>
                <a:spcPts val="0"/>
              </a:spcAft>
              <a:buNone/>
            </a:pPr>
            <a:r>
              <a:rPr lang="en-US" sz="3000">
                <a:solidFill>
                  <a:schemeClr val="dk1"/>
                </a:solidFill>
                <a:latin typeface="Inter"/>
                <a:ea typeface="Inter"/>
                <a:cs typeface="Inter"/>
                <a:sym typeface="Inter"/>
              </a:rPr>
              <a:t>Email					: abdul.karim122198@gmail.com</a:t>
            </a:r>
            <a:endParaRPr sz="3000">
              <a:solidFill>
                <a:schemeClr val="dk1"/>
              </a:solidFill>
              <a:latin typeface="Inter"/>
              <a:ea typeface="Inter"/>
              <a:cs typeface="Inter"/>
              <a:sym typeface="Inter"/>
            </a:endParaRPr>
          </a:p>
        </p:txBody>
      </p:sp>
      <p:pic>
        <p:nvPicPr>
          <p:cNvPr id="335" name="Google Shape;335;p124"/>
          <p:cNvPicPr preferRelativeResize="0"/>
          <p:nvPr/>
        </p:nvPicPr>
        <p:blipFill>
          <a:blip r:embed="rId6">
            <a:alphaModFix/>
          </a:blip>
          <a:stretch>
            <a:fillRect/>
          </a:stretch>
        </p:blipFill>
        <p:spPr>
          <a:xfrm>
            <a:off x="10358850" y="1782900"/>
            <a:ext cx="6751050" cy="6751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25"/>
          <p:cNvSpPr txBox="1"/>
          <p:nvPr/>
        </p:nvSpPr>
        <p:spPr>
          <a:xfrm>
            <a:off x="2287188" y="1735150"/>
            <a:ext cx="13713600" cy="254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900">
                <a:solidFill>
                  <a:schemeClr val="lt1"/>
                </a:solidFill>
                <a:latin typeface="Urbanist"/>
                <a:ea typeface="Urbanist"/>
                <a:cs typeface="Urbanist"/>
                <a:sym typeface="Urbanist"/>
              </a:rPr>
              <a:t>Dalam menyusun detail </a:t>
            </a:r>
            <a:r>
              <a:rPr b="1" lang="en-US" sz="4900">
                <a:solidFill>
                  <a:schemeClr val="lt1"/>
                </a:solidFill>
                <a:latin typeface="Urbanist"/>
                <a:ea typeface="Urbanist"/>
                <a:cs typeface="Urbanist"/>
                <a:sym typeface="Urbanist"/>
              </a:rPr>
              <a:t>analisismu</a:t>
            </a:r>
            <a:r>
              <a:rPr b="1" lang="en-US" sz="4900">
                <a:solidFill>
                  <a:schemeClr val="lt1"/>
                </a:solidFill>
                <a:latin typeface="Urbanist"/>
                <a:ea typeface="Urbanist"/>
                <a:cs typeface="Urbanist"/>
                <a:sym typeface="Urbanist"/>
              </a:rPr>
              <a:t> terhadap study case, pastikan komponen berikut ada dan </a:t>
            </a:r>
            <a:r>
              <a:rPr b="1" lang="en-US" sz="4900">
                <a:solidFill>
                  <a:schemeClr val="lt1"/>
                </a:solidFill>
                <a:latin typeface="Urbanist"/>
                <a:ea typeface="Urbanist"/>
                <a:cs typeface="Urbanist"/>
                <a:sym typeface="Urbanist"/>
              </a:rPr>
              <a:t>sesuaikan</a:t>
            </a:r>
            <a:r>
              <a:rPr b="1" lang="en-US" sz="4900">
                <a:solidFill>
                  <a:schemeClr val="lt1"/>
                </a:solidFill>
                <a:latin typeface="Urbanist"/>
                <a:ea typeface="Urbanist"/>
                <a:cs typeface="Urbanist"/>
                <a:sym typeface="Urbanist"/>
              </a:rPr>
              <a:t> pula urutan slidenya.</a:t>
            </a:r>
            <a:endParaRPr b="1" sz="4900">
              <a:solidFill>
                <a:schemeClr val="lt1"/>
              </a:solidFill>
              <a:latin typeface="Urbanist"/>
              <a:ea typeface="Urbanist"/>
              <a:cs typeface="Urbanist"/>
              <a:sym typeface="Urbanist"/>
            </a:endParaRPr>
          </a:p>
        </p:txBody>
      </p:sp>
      <p:sp>
        <p:nvSpPr>
          <p:cNvPr id="341" name="Google Shape;341;p125"/>
          <p:cNvSpPr txBox="1"/>
          <p:nvPr/>
        </p:nvSpPr>
        <p:spPr>
          <a:xfrm>
            <a:off x="2404775" y="5065477"/>
            <a:ext cx="13713600" cy="2593500"/>
          </a:xfrm>
          <a:prstGeom prst="rect">
            <a:avLst/>
          </a:prstGeom>
          <a:solidFill>
            <a:srgbClr val="FFFF00"/>
          </a:solidFill>
          <a:ln>
            <a:noFill/>
          </a:ln>
        </p:spPr>
        <p:txBody>
          <a:bodyPr anchorCtr="0" anchor="t" bIns="91425" lIns="91425" spcFirstLastPara="1" rIns="91425" wrap="square" tIns="91425">
            <a:spAutoFit/>
          </a:bodyPr>
          <a:lstStyle/>
          <a:p>
            <a:pPr indent="-434975" lvl="0" marL="628650" rtl="0" algn="just">
              <a:spcBef>
                <a:spcPts val="1000"/>
              </a:spcBef>
              <a:spcAft>
                <a:spcPts val="0"/>
              </a:spcAft>
              <a:buClr>
                <a:schemeClr val="dk1"/>
              </a:buClr>
              <a:buSzPts val="3250"/>
              <a:buFont typeface="Inter"/>
              <a:buAutoNum type="arabicPeriod"/>
            </a:pPr>
            <a:r>
              <a:rPr lang="en-US" sz="3250">
                <a:solidFill>
                  <a:schemeClr val="dk1"/>
                </a:solidFill>
                <a:latin typeface="Inter"/>
                <a:ea typeface="Inter"/>
                <a:cs typeface="Inter"/>
                <a:sym typeface="Inter"/>
              </a:rPr>
              <a:t>Identifikasi Masalah yang terdapat dalam study case </a:t>
            </a:r>
            <a:r>
              <a:rPr b="1" lang="en-US" sz="3250">
                <a:solidFill>
                  <a:schemeClr val="dk1"/>
                </a:solidFill>
                <a:latin typeface="Inter"/>
                <a:ea typeface="Inter"/>
                <a:cs typeface="Inter"/>
                <a:sym typeface="Inter"/>
              </a:rPr>
              <a:t>(Slide 1)</a:t>
            </a:r>
            <a:endParaRPr b="1" sz="3250">
              <a:solidFill>
                <a:schemeClr val="dk1"/>
              </a:solidFill>
              <a:latin typeface="Inter"/>
              <a:ea typeface="Inter"/>
              <a:cs typeface="Inter"/>
              <a:sym typeface="Inter"/>
            </a:endParaRPr>
          </a:p>
          <a:p>
            <a:pPr indent="-434975" lvl="0" marL="628650" rtl="0" algn="just">
              <a:spcBef>
                <a:spcPts val="0"/>
              </a:spcBef>
              <a:spcAft>
                <a:spcPts val="0"/>
              </a:spcAft>
              <a:buClr>
                <a:schemeClr val="dk1"/>
              </a:buClr>
              <a:buSzPts val="3250"/>
              <a:buFont typeface="Inter"/>
              <a:buAutoNum type="arabicPeriod"/>
            </a:pPr>
            <a:r>
              <a:rPr lang="en-US" sz="3250">
                <a:solidFill>
                  <a:schemeClr val="dk1"/>
                </a:solidFill>
                <a:latin typeface="Inter"/>
                <a:ea typeface="Inter"/>
                <a:cs typeface="Inter"/>
                <a:sym typeface="Inter"/>
              </a:rPr>
              <a:t>Jelaskan bagaimana solusi penyelesaian dari masalah tersebut dengan 2 cara, yaitu :</a:t>
            </a:r>
            <a:endParaRPr sz="3250">
              <a:solidFill>
                <a:schemeClr val="dk1"/>
              </a:solidFill>
              <a:latin typeface="Inter"/>
              <a:ea typeface="Inter"/>
              <a:cs typeface="Inter"/>
              <a:sym typeface="Inter"/>
            </a:endParaRPr>
          </a:p>
          <a:p>
            <a:pPr indent="-415925" lvl="0" marL="1371600" rtl="0" algn="just">
              <a:spcBef>
                <a:spcPts val="0"/>
              </a:spcBef>
              <a:spcAft>
                <a:spcPts val="0"/>
              </a:spcAft>
              <a:buClr>
                <a:schemeClr val="dk1"/>
              </a:buClr>
              <a:buSzPts val="2950"/>
              <a:buFont typeface="Inter"/>
              <a:buChar char="●"/>
            </a:pPr>
            <a:r>
              <a:rPr b="1" lang="en-US" sz="2950">
                <a:solidFill>
                  <a:schemeClr val="dk1"/>
                </a:solidFill>
                <a:latin typeface="Inter"/>
                <a:ea typeface="Inter"/>
                <a:cs typeface="Inter"/>
                <a:sym typeface="Inter"/>
              </a:rPr>
              <a:t>Slide 2</a:t>
            </a:r>
            <a:r>
              <a:rPr lang="en-US" sz="2950">
                <a:solidFill>
                  <a:schemeClr val="dk1"/>
                </a:solidFill>
                <a:latin typeface="Inter"/>
                <a:ea typeface="Inter"/>
                <a:cs typeface="Inter"/>
                <a:sym typeface="Inter"/>
              </a:rPr>
              <a:t> = Jabarkan menggunakan Diagram Alir/Flowchart</a:t>
            </a:r>
            <a:endParaRPr sz="2950">
              <a:solidFill>
                <a:schemeClr val="dk1"/>
              </a:solidFill>
              <a:latin typeface="Inter"/>
              <a:ea typeface="Inter"/>
              <a:cs typeface="Inter"/>
              <a:sym typeface="Inter"/>
            </a:endParaRPr>
          </a:p>
          <a:p>
            <a:pPr indent="-415925" lvl="0" marL="1371600" rtl="0" algn="just">
              <a:spcBef>
                <a:spcPts val="0"/>
              </a:spcBef>
              <a:spcAft>
                <a:spcPts val="0"/>
              </a:spcAft>
              <a:buClr>
                <a:schemeClr val="dk1"/>
              </a:buClr>
              <a:buSzPts val="2950"/>
              <a:buFont typeface="Inter"/>
              <a:buChar char="●"/>
            </a:pPr>
            <a:r>
              <a:rPr b="1" lang="en-US" sz="2950">
                <a:solidFill>
                  <a:schemeClr val="dk1"/>
                </a:solidFill>
                <a:latin typeface="Inter"/>
                <a:ea typeface="Inter"/>
                <a:cs typeface="Inter"/>
                <a:sym typeface="Inter"/>
              </a:rPr>
              <a:t>Slide 3</a:t>
            </a:r>
            <a:r>
              <a:rPr lang="en-US" sz="2950">
                <a:solidFill>
                  <a:schemeClr val="dk1"/>
                </a:solidFill>
                <a:latin typeface="Inter"/>
                <a:ea typeface="Inter"/>
                <a:cs typeface="Inter"/>
                <a:sym typeface="Inter"/>
              </a:rPr>
              <a:t> = </a:t>
            </a:r>
            <a:r>
              <a:rPr lang="en-US" sz="2950">
                <a:solidFill>
                  <a:schemeClr val="dk1"/>
                </a:solidFill>
                <a:latin typeface="Inter"/>
                <a:ea typeface="Inter"/>
                <a:cs typeface="Inter"/>
                <a:sym typeface="Inter"/>
              </a:rPr>
              <a:t>Jabarkan</a:t>
            </a:r>
            <a:r>
              <a:rPr lang="en-US" sz="2950">
                <a:solidFill>
                  <a:schemeClr val="dk1"/>
                </a:solidFill>
                <a:latin typeface="Inter"/>
                <a:ea typeface="Inter"/>
                <a:cs typeface="Inter"/>
                <a:sym typeface="Inter"/>
              </a:rPr>
              <a:t> secara deskriptif</a:t>
            </a:r>
            <a:endParaRPr sz="2950">
              <a:solidFill>
                <a:schemeClr val="dk1"/>
              </a:solidFill>
              <a:latin typeface="Inter"/>
              <a:ea typeface="Inter"/>
              <a:cs typeface="Inter"/>
              <a:sym typeface="Inter"/>
            </a:endParaRPr>
          </a:p>
        </p:txBody>
      </p:sp>
      <p:pic>
        <p:nvPicPr>
          <p:cNvPr id="342" name="Google Shape;342;p125"/>
          <p:cNvPicPr preferRelativeResize="0"/>
          <p:nvPr/>
        </p:nvPicPr>
        <p:blipFill>
          <a:blip r:embed="rId3">
            <a:alphaModFix/>
          </a:blip>
          <a:stretch>
            <a:fillRect/>
          </a:stretch>
        </p:blipFill>
        <p:spPr>
          <a:xfrm>
            <a:off x="15494725" y="943050"/>
            <a:ext cx="1346550" cy="13465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26"/>
          <p:cNvSpPr txBox="1"/>
          <p:nvPr/>
        </p:nvSpPr>
        <p:spPr>
          <a:xfrm>
            <a:off x="2038200" y="1972200"/>
            <a:ext cx="14211600" cy="63426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Poppins Medium"/>
              <a:buAutoNum type="arabicPeriod"/>
            </a:pPr>
            <a:r>
              <a:rPr lang="en-US" sz="3000">
                <a:solidFill>
                  <a:schemeClr val="lt1"/>
                </a:solidFill>
                <a:latin typeface="Poppins Medium"/>
                <a:ea typeface="Poppins Medium"/>
                <a:cs typeface="Poppins Medium"/>
                <a:sym typeface="Poppins Medium"/>
              </a:rPr>
              <a:t>Identifikasi Masalah</a:t>
            </a:r>
            <a:endParaRPr sz="3000">
              <a:solidFill>
                <a:schemeClr val="lt1"/>
              </a:solidFill>
              <a:latin typeface="Poppins Medium"/>
              <a:ea typeface="Poppins Medium"/>
              <a:cs typeface="Poppins Medium"/>
              <a:sym typeface="Poppins Medium"/>
            </a:endParaRPr>
          </a:p>
          <a:p>
            <a:pPr indent="-381000" lvl="0" marL="857250" rtl="0" algn="l">
              <a:spcBef>
                <a:spcPts val="0"/>
              </a:spcBef>
              <a:spcAft>
                <a:spcPts val="0"/>
              </a:spcAft>
              <a:buClr>
                <a:schemeClr val="lt1"/>
              </a:buClr>
              <a:buSzPts val="2400"/>
              <a:buFont typeface="Poppins Medium"/>
              <a:buChar char="-"/>
            </a:pPr>
            <a:r>
              <a:rPr lang="en-US" sz="2400">
                <a:solidFill>
                  <a:schemeClr val="lt1"/>
                </a:solidFill>
                <a:latin typeface="Poppins Medium"/>
                <a:ea typeface="Poppins Medium"/>
                <a:cs typeface="Poppins Medium"/>
                <a:sym typeface="Poppins Medium"/>
              </a:rPr>
              <a:t>Akar Konflik :</a:t>
            </a:r>
            <a:r>
              <a:rPr lang="en-US" sz="2400">
                <a:solidFill>
                  <a:schemeClr val="lt1"/>
                </a:solidFill>
                <a:latin typeface="Poppins Light"/>
                <a:ea typeface="Poppins Light"/>
                <a:cs typeface="Poppins Light"/>
                <a:sym typeface="Poppins Light"/>
              </a:rPr>
              <a:t> Developer A dan Developer B sama - sama memodifikasi baris kode yang sama dalam file </a:t>
            </a:r>
            <a:r>
              <a:rPr i="1" lang="en-US" sz="2400">
                <a:solidFill>
                  <a:schemeClr val="lt1"/>
                </a:solidFill>
                <a:latin typeface="Poppins Light"/>
                <a:ea typeface="Poppins Light"/>
                <a:cs typeface="Poppins Light"/>
                <a:sym typeface="Poppins Light"/>
              </a:rPr>
              <a:t>index.html</a:t>
            </a:r>
            <a:r>
              <a:rPr lang="en-US" sz="2400">
                <a:solidFill>
                  <a:schemeClr val="lt1"/>
                </a:solidFill>
                <a:latin typeface="Poppins Light"/>
                <a:ea typeface="Poppins Light"/>
                <a:cs typeface="Poppins Light"/>
                <a:sym typeface="Poppins Light"/>
              </a:rPr>
              <a:t> dari branch kerja mereka yang berbeda.</a:t>
            </a:r>
            <a:endParaRPr sz="2400">
              <a:solidFill>
                <a:schemeClr val="lt1"/>
              </a:solidFill>
              <a:latin typeface="Poppins Light"/>
              <a:ea typeface="Poppins Light"/>
              <a:cs typeface="Poppins Light"/>
              <a:sym typeface="Poppins Light"/>
            </a:endParaRPr>
          </a:p>
          <a:p>
            <a:pPr indent="0" lvl="0" marL="914400" rtl="0" algn="l">
              <a:spcBef>
                <a:spcPts val="0"/>
              </a:spcBef>
              <a:spcAft>
                <a:spcPts val="0"/>
              </a:spcAft>
              <a:buNone/>
            </a:pPr>
            <a:r>
              <a:t/>
            </a:r>
            <a:endParaRPr sz="2400">
              <a:solidFill>
                <a:schemeClr val="lt1"/>
              </a:solidFill>
              <a:latin typeface="Poppins Light"/>
              <a:ea typeface="Poppins Light"/>
              <a:cs typeface="Poppins Light"/>
              <a:sym typeface="Poppins Light"/>
            </a:endParaRPr>
          </a:p>
          <a:p>
            <a:pPr indent="-381000" lvl="0" marL="857250" rtl="0" algn="l">
              <a:spcBef>
                <a:spcPts val="0"/>
              </a:spcBef>
              <a:spcAft>
                <a:spcPts val="0"/>
              </a:spcAft>
              <a:buClr>
                <a:schemeClr val="lt1"/>
              </a:buClr>
              <a:buSzPts val="2400"/>
              <a:buFont typeface="Poppins Medium"/>
              <a:buChar char="-"/>
            </a:pPr>
            <a:r>
              <a:rPr lang="en-US" sz="2400">
                <a:solidFill>
                  <a:schemeClr val="lt1"/>
                </a:solidFill>
                <a:latin typeface="Poppins Medium"/>
                <a:ea typeface="Poppins Medium"/>
                <a:cs typeface="Poppins Medium"/>
                <a:sym typeface="Poppins Medium"/>
              </a:rPr>
              <a:t>Penyebab Konflik :</a:t>
            </a:r>
            <a:r>
              <a:rPr lang="en-US" sz="2400">
                <a:solidFill>
                  <a:schemeClr val="lt1"/>
                </a:solidFill>
                <a:latin typeface="Poppins Light"/>
                <a:ea typeface="Poppins Light"/>
                <a:cs typeface="Poppins Light"/>
                <a:sym typeface="Poppins Light"/>
              </a:rPr>
              <a:t> Kedua developer menambahkan elemen HTML input field dengan perbedaan pada atribut </a:t>
            </a:r>
            <a:r>
              <a:rPr i="1" lang="en-US" sz="2400">
                <a:solidFill>
                  <a:schemeClr val="lt1"/>
                </a:solidFill>
                <a:latin typeface="Poppins Light"/>
                <a:ea typeface="Poppins Light"/>
                <a:cs typeface="Poppins Light"/>
                <a:sym typeface="Poppins Light"/>
              </a:rPr>
              <a:t>name</a:t>
            </a:r>
            <a:r>
              <a:rPr lang="en-US" sz="2400">
                <a:solidFill>
                  <a:schemeClr val="lt1"/>
                </a:solidFill>
                <a:latin typeface="Poppins Light"/>
                <a:ea typeface="Poppins Light"/>
                <a:cs typeface="Poppins Light"/>
                <a:sym typeface="Poppins Light"/>
              </a:rPr>
              <a:t>.</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Medium"/>
              <a:buChar char="●"/>
            </a:pPr>
            <a:r>
              <a:rPr lang="en-US" sz="2400">
                <a:solidFill>
                  <a:schemeClr val="lt1"/>
                </a:solidFill>
                <a:latin typeface="Poppins Light"/>
                <a:ea typeface="Poppins Light"/>
                <a:cs typeface="Poppins Light"/>
                <a:sym typeface="Poppins Light"/>
              </a:rPr>
              <a:t>Developer A menggunakan (name= “searching”) bertujuan membuat komponen pencarian.</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Medium"/>
              <a:buChar char="●"/>
            </a:pPr>
            <a:r>
              <a:rPr lang="en-US" sz="2400">
                <a:solidFill>
                  <a:schemeClr val="lt1"/>
                </a:solidFill>
                <a:latin typeface="Poppins Light"/>
                <a:ea typeface="Poppins Light"/>
                <a:cs typeface="Poppins Light"/>
                <a:sym typeface="Poppins Light"/>
              </a:rPr>
              <a:t>Developer B menggunakan (name=”search-product”) bertujuan boosting performance.</a:t>
            </a:r>
            <a:endParaRPr sz="2400">
              <a:solidFill>
                <a:schemeClr val="lt1"/>
              </a:solidFill>
              <a:latin typeface="Poppins Light"/>
              <a:ea typeface="Poppins Light"/>
              <a:cs typeface="Poppins Light"/>
              <a:sym typeface="Poppins Light"/>
            </a:endParaRPr>
          </a:p>
          <a:p>
            <a:pPr indent="0" lvl="0" marL="1371600" rtl="0" algn="l">
              <a:spcBef>
                <a:spcPts val="0"/>
              </a:spcBef>
              <a:spcAft>
                <a:spcPts val="0"/>
              </a:spcAft>
              <a:buNone/>
            </a:pPr>
            <a:r>
              <a:t/>
            </a:r>
            <a:endParaRPr sz="2400">
              <a:solidFill>
                <a:schemeClr val="lt1"/>
              </a:solidFill>
              <a:latin typeface="Poppins Light"/>
              <a:ea typeface="Poppins Light"/>
              <a:cs typeface="Poppins Light"/>
              <a:sym typeface="Poppins Light"/>
            </a:endParaRPr>
          </a:p>
          <a:p>
            <a:pPr indent="-381000" lvl="0" marL="857250" rtl="0" algn="l">
              <a:spcBef>
                <a:spcPts val="0"/>
              </a:spcBef>
              <a:spcAft>
                <a:spcPts val="0"/>
              </a:spcAft>
              <a:buClr>
                <a:schemeClr val="lt1"/>
              </a:buClr>
              <a:buSzPts val="2400"/>
              <a:buFont typeface="Poppins Medium"/>
              <a:buChar char="-"/>
            </a:pPr>
            <a:r>
              <a:rPr lang="en-US" sz="2400">
                <a:solidFill>
                  <a:schemeClr val="lt1"/>
                </a:solidFill>
                <a:latin typeface="Poppins Medium"/>
                <a:ea typeface="Poppins Medium"/>
                <a:cs typeface="Poppins Medium"/>
                <a:sym typeface="Poppins Medium"/>
              </a:rPr>
              <a:t>Kesulitan Git :</a:t>
            </a:r>
            <a:r>
              <a:rPr lang="en-US" sz="2400">
                <a:solidFill>
                  <a:schemeClr val="lt1"/>
                </a:solidFill>
                <a:latin typeface="Poppins Light"/>
                <a:ea typeface="Poppins Light"/>
                <a:cs typeface="Poppins Light"/>
                <a:sym typeface="Poppins Light"/>
              </a:rPr>
              <a:t> Ketika proses merge dilakukan, Git menemukan dua versi kode yang berbeda pada baris yang sama. Karena Git tidak dapat memutuskan mana yang benar, Git menghentikan proses merge dan menandai area tersebut sebagai konflik, meminta developer untuk menyelesaikan secara manual.</a:t>
            </a:r>
            <a:endParaRPr sz="2400">
              <a:solidFill>
                <a:schemeClr val="lt1"/>
              </a:solidFill>
              <a:latin typeface="Poppins Light"/>
              <a:ea typeface="Poppins Light"/>
              <a:cs typeface="Poppins Light"/>
              <a:sym typeface="Poppi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127"/>
          <p:cNvSpPr txBox="1"/>
          <p:nvPr/>
        </p:nvSpPr>
        <p:spPr>
          <a:xfrm>
            <a:off x="2038200" y="1401200"/>
            <a:ext cx="8406300" cy="9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Poppins Medium"/>
                <a:ea typeface="Poppins Medium"/>
                <a:cs typeface="Poppins Medium"/>
                <a:sym typeface="Poppins Medium"/>
              </a:rPr>
              <a:t>2. Solusi Penyelesaian</a:t>
            </a:r>
            <a:endParaRPr sz="3000">
              <a:solidFill>
                <a:schemeClr val="lt1"/>
              </a:solidFill>
              <a:latin typeface="Poppins Medium"/>
              <a:ea typeface="Poppins Medium"/>
              <a:cs typeface="Poppins Medium"/>
              <a:sym typeface="Poppins Medium"/>
            </a:endParaRPr>
          </a:p>
          <a:p>
            <a:pPr indent="457200" lvl="0" marL="800100" rtl="0" algn="l">
              <a:spcBef>
                <a:spcPts val="0"/>
              </a:spcBef>
              <a:spcAft>
                <a:spcPts val="0"/>
              </a:spcAft>
              <a:buNone/>
            </a:pPr>
            <a:r>
              <a:rPr lang="en-US" sz="2700">
                <a:solidFill>
                  <a:srgbClr val="FFFF00"/>
                </a:solidFill>
                <a:latin typeface="Poppins Medium"/>
                <a:ea typeface="Poppins Medium"/>
                <a:cs typeface="Poppins Medium"/>
                <a:sym typeface="Poppins Medium"/>
              </a:rPr>
              <a:t>Flow Chart</a:t>
            </a:r>
            <a:endParaRPr sz="2700">
              <a:solidFill>
                <a:srgbClr val="FFFF00"/>
              </a:solidFill>
              <a:latin typeface="Poppins Medium"/>
              <a:ea typeface="Poppins Medium"/>
              <a:cs typeface="Poppins Medium"/>
              <a:sym typeface="Poppins Medium"/>
            </a:endParaRPr>
          </a:p>
        </p:txBody>
      </p:sp>
      <p:sp>
        <p:nvSpPr>
          <p:cNvPr id="353" name="Google Shape;353;p127"/>
          <p:cNvSpPr/>
          <p:nvPr/>
        </p:nvSpPr>
        <p:spPr>
          <a:xfrm>
            <a:off x="11103600" y="701650"/>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Merge Conflict</a:t>
            </a:r>
            <a:br>
              <a:rPr lang="en-US"/>
            </a:br>
            <a:r>
              <a:rPr lang="en-US"/>
              <a:t>p</a:t>
            </a:r>
            <a:r>
              <a:rPr lang="en-US"/>
              <a:t>ada (index.html)</a:t>
            </a:r>
            <a:endParaRPr/>
          </a:p>
        </p:txBody>
      </p:sp>
      <p:sp>
        <p:nvSpPr>
          <p:cNvPr id="354" name="Google Shape;354;p127"/>
          <p:cNvSpPr/>
          <p:nvPr/>
        </p:nvSpPr>
        <p:spPr>
          <a:xfrm>
            <a:off x="11103600" y="1845075"/>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Indentifikasi Konflik</a:t>
            </a:r>
            <a:endParaRPr/>
          </a:p>
        </p:txBody>
      </p:sp>
      <p:sp>
        <p:nvSpPr>
          <p:cNvPr id="355" name="Google Shape;355;p127"/>
          <p:cNvSpPr/>
          <p:nvPr/>
        </p:nvSpPr>
        <p:spPr>
          <a:xfrm>
            <a:off x="10588200" y="2988500"/>
            <a:ext cx="38850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Diskusi dengan Developer A&amp;B</a:t>
            </a:r>
            <a:br>
              <a:rPr lang="en-US"/>
            </a:br>
            <a:r>
              <a:rPr lang="en-US"/>
              <a:t>Pilih name “search-product”</a:t>
            </a:r>
            <a:br>
              <a:rPr lang="en-US"/>
            </a:br>
            <a:r>
              <a:rPr lang="en-US"/>
              <a:t>Pertahankan struktur kode A</a:t>
            </a:r>
            <a:endParaRPr/>
          </a:p>
        </p:txBody>
      </p:sp>
      <p:sp>
        <p:nvSpPr>
          <p:cNvPr id="356" name="Google Shape;356;p127"/>
          <p:cNvSpPr/>
          <p:nvPr/>
        </p:nvSpPr>
        <p:spPr>
          <a:xfrm>
            <a:off x="10444500" y="4131925"/>
            <a:ext cx="41724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Edit Manual</a:t>
            </a:r>
            <a:br>
              <a:rPr lang="en-US"/>
            </a:br>
            <a:r>
              <a:rPr lang="en-US"/>
              <a:t>Hapus Penanda Konflik</a:t>
            </a:r>
            <a:br>
              <a:rPr lang="en-US"/>
            </a:br>
            <a:r>
              <a:rPr lang="en-US"/>
              <a:t>Gabungkan Kode</a:t>
            </a:r>
            <a:endParaRPr/>
          </a:p>
        </p:txBody>
      </p:sp>
      <p:sp>
        <p:nvSpPr>
          <p:cNvPr id="357" name="Google Shape;357;p127"/>
          <p:cNvSpPr/>
          <p:nvPr/>
        </p:nvSpPr>
        <p:spPr>
          <a:xfrm>
            <a:off x="11103600" y="5275350"/>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Simpan File</a:t>
            </a:r>
            <a:endParaRPr/>
          </a:p>
        </p:txBody>
      </p:sp>
      <p:sp>
        <p:nvSpPr>
          <p:cNvPr id="358" name="Google Shape;358;p127"/>
          <p:cNvSpPr/>
          <p:nvPr/>
        </p:nvSpPr>
        <p:spPr>
          <a:xfrm>
            <a:off x="11103600" y="6418775"/>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Git add index.html</a:t>
            </a:r>
            <a:endParaRPr/>
          </a:p>
        </p:txBody>
      </p:sp>
      <p:sp>
        <p:nvSpPr>
          <p:cNvPr id="359" name="Google Shape;359;p127"/>
          <p:cNvSpPr/>
          <p:nvPr/>
        </p:nvSpPr>
        <p:spPr>
          <a:xfrm>
            <a:off x="11103600" y="7562200"/>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Git Commit</a:t>
            </a:r>
            <a:endParaRPr/>
          </a:p>
        </p:txBody>
      </p:sp>
      <p:sp>
        <p:nvSpPr>
          <p:cNvPr id="360" name="Google Shape;360;p127"/>
          <p:cNvSpPr/>
          <p:nvPr/>
        </p:nvSpPr>
        <p:spPr>
          <a:xfrm>
            <a:off x="11103600" y="8705625"/>
            <a:ext cx="2854200" cy="81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Selesai</a:t>
            </a:r>
            <a:endParaRPr/>
          </a:p>
        </p:txBody>
      </p:sp>
      <p:cxnSp>
        <p:nvCxnSpPr>
          <p:cNvPr id="361" name="Google Shape;361;p127"/>
          <p:cNvCxnSpPr>
            <a:stCxn id="353" idx="4"/>
            <a:endCxn id="354" idx="0"/>
          </p:cNvCxnSpPr>
          <p:nvPr/>
        </p:nvCxnSpPr>
        <p:spPr>
          <a:xfrm>
            <a:off x="12530700" y="1514350"/>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2" name="Google Shape;362;p127"/>
          <p:cNvCxnSpPr>
            <a:stCxn id="354" idx="4"/>
            <a:endCxn id="355" idx="0"/>
          </p:cNvCxnSpPr>
          <p:nvPr/>
        </p:nvCxnSpPr>
        <p:spPr>
          <a:xfrm>
            <a:off x="12530700" y="2657775"/>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3" name="Google Shape;363;p127"/>
          <p:cNvCxnSpPr>
            <a:stCxn id="355" idx="4"/>
            <a:endCxn id="356" idx="0"/>
          </p:cNvCxnSpPr>
          <p:nvPr/>
        </p:nvCxnSpPr>
        <p:spPr>
          <a:xfrm>
            <a:off x="12530700" y="3801200"/>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4" name="Google Shape;364;p127"/>
          <p:cNvCxnSpPr>
            <a:stCxn id="356" idx="4"/>
            <a:endCxn id="357" idx="0"/>
          </p:cNvCxnSpPr>
          <p:nvPr/>
        </p:nvCxnSpPr>
        <p:spPr>
          <a:xfrm>
            <a:off x="12530700" y="4944625"/>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5" name="Google Shape;365;p127"/>
          <p:cNvCxnSpPr>
            <a:stCxn id="357" idx="4"/>
            <a:endCxn id="358" idx="0"/>
          </p:cNvCxnSpPr>
          <p:nvPr/>
        </p:nvCxnSpPr>
        <p:spPr>
          <a:xfrm>
            <a:off x="12530700" y="6088050"/>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6" name="Google Shape;366;p127"/>
          <p:cNvCxnSpPr>
            <a:stCxn id="358" idx="4"/>
            <a:endCxn id="359" idx="0"/>
          </p:cNvCxnSpPr>
          <p:nvPr/>
        </p:nvCxnSpPr>
        <p:spPr>
          <a:xfrm>
            <a:off x="12530700" y="7231475"/>
            <a:ext cx="0" cy="330600"/>
          </a:xfrm>
          <a:prstGeom prst="straightConnector1">
            <a:avLst/>
          </a:prstGeom>
          <a:noFill/>
          <a:ln cap="flat" cmpd="sng" w="9525">
            <a:solidFill>
              <a:schemeClr val="lt1"/>
            </a:solidFill>
            <a:prstDash val="solid"/>
            <a:round/>
            <a:headEnd len="med" w="med" type="none"/>
            <a:tailEnd len="med" w="med" type="triangle"/>
          </a:ln>
        </p:spPr>
      </p:cxnSp>
      <p:cxnSp>
        <p:nvCxnSpPr>
          <p:cNvPr id="367" name="Google Shape;367;p127"/>
          <p:cNvCxnSpPr>
            <a:stCxn id="359" idx="4"/>
            <a:endCxn id="360" idx="0"/>
          </p:cNvCxnSpPr>
          <p:nvPr/>
        </p:nvCxnSpPr>
        <p:spPr>
          <a:xfrm>
            <a:off x="12530700" y="8374900"/>
            <a:ext cx="0" cy="330600"/>
          </a:xfrm>
          <a:prstGeom prst="straightConnector1">
            <a:avLst/>
          </a:prstGeom>
          <a:noFill/>
          <a:ln cap="flat" cmpd="sng" w="9525">
            <a:solidFill>
              <a:schemeClr val="lt1"/>
            </a:solidFill>
            <a:prstDash val="solid"/>
            <a:round/>
            <a:headEnd len="med" w="med" type="none"/>
            <a:tailEnd len="med" w="med" type="triangle"/>
          </a:ln>
        </p:spPr>
      </p:cxnSp>
      <p:sp>
        <p:nvSpPr>
          <p:cNvPr id="368" name="Google Shape;368;p127"/>
          <p:cNvSpPr txBox="1"/>
          <p:nvPr/>
        </p:nvSpPr>
        <p:spPr>
          <a:xfrm>
            <a:off x="2038200" y="2538400"/>
            <a:ext cx="8162100" cy="4155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Mulai Konflik: Terjadi Merge Conflict pada file index.html saat mencoba merge antar branch.</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Indentifikasi Konflik: Membuka index.html dan cari penanda konflik (&lt;&lt;&lt;&lt;&lt;&lt;, ======, &gt;&gt;&gt;&gt;&gt;&gt;).</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Diskusi dengan Developer A&amp;B serta mengambil keputusan.</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Edit Manual Kode yang harus dipertahankan.</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Simpan file index.html yang sudah diperbaiki.</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Tandai Selesai: git add index.html di terminal.</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Selesaikan Merge: git commit di terminal.</a:t>
            </a:r>
            <a:endParaRPr sz="2400">
              <a:solidFill>
                <a:schemeClr val="lt1"/>
              </a:solidFill>
              <a:latin typeface="Poppins Light"/>
              <a:ea typeface="Poppins Light"/>
              <a:cs typeface="Poppins Light"/>
              <a:sym typeface="Poppins Light"/>
            </a:endParaRPr>
          </a:p>
          <a:p>
            <a:pPr indent="-381000" lvl="0" marL="457200" rtl="0" algn="l">
              <a:spcBef>
                <a:spcPts val="0"/>
              </a:spcBef>
              <a:spcAft>
                <a:spcPts val="0"/>
              </a:spcAft>
              <a:buClr>
                <a:schemeClr val="lt1"/>
              </a:buClr>
              <a:buSzPts val="2400"/>
              <a:buFont typeface="Poppins Light"/>
              <a:buChar char="-"/>
            </a:pPr>
            <a:r>
              <a:rPr lang="en-US" sz="2400">
                <a:solidFill>
                  <a:schemeClr val="lt1"/>
                </a:solidFill>
                <a:latin typeface="Poppins Light"/>
                <a:ea typeface="Poppins Light"/>
                <a:cs typeface="Poppins Light"/>
                <a:sym typeface="Poppins Light"/>
              </a:rPr>
              <a:t>Selesai.</a:t>
            </a:r>
            <a:endParaRPr sz="2400">
              <a:solidFill>
                <a:schemeClr val="lt1"/>
              </a:solidFill>
              <a:latin typeface="Poppins Light"/>
              <a:ea typeface="Poppins Light"/>
              <a:cs typeface="Poppins Light"/>
              <a:sym typeface="Poppi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28"/>
          <p:cNvSpPr txBox="1"/>
          <p:nvPr/>
        </p:nvSpPr>
        <p:spPr>
          <a:xfrm>
            <a:off x="2038200" y="1400700"/>
            <a:ext cx="14211600" cy="72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Poppins Light"/>
                <a:ea typeface="Poppins Light"/>
                <a:cs typeface="Poppins Light"/>
                <a:sym typeface="Poppins Light"/>
              </a:rPr>
              <a:t>2.   </a:t>
            </a:r>
            <a:r>
              <a:rPr lang="en-US" sz="3000">
                <a:solidFill>
                  <a:schemeClr val="lt1"/>
                </a:solidFill>
                <a:latin typeface="Poppins Medium"/>
                <a:ea typeface="Poppins Medium"/>
                <a:cs typeface="Poppins Medium"/>
                <a:sym typeface="Poppins Medium"/>
              </a:rPr>
              <a:t>Solusi Penyelesaian : </a:t>
            </a:r>
            <a:r>
              <a:rPr lang="en-US" sz="3000">
                <a:solidFill>
                  <a:srgbClr val="FFFF00"/>
                </a:solidFill>
                <a:latin typeface="Poppins Medium"/>
                <a:ea typeface="Poppins Medium"/>
                <a:cs typeface="Poppins Medium"/>
                <a:sym typeface="Poppins Medium"/>
              </a:rPr>
              <a:t>Deskriptif</a:t>
            </a:r>
            <a:endParaRPr sz="2700">
              <a:solidFill>
                <a:srgbClr val="FFFF00"/>
              </a:solidFill>
              <a:latin typeface="Poppins Medium"/>
              <a:ea typeface="Poppins Medium"/>
              <a:cs typeface="Poppins Medium"/>
              <a:sym typeface="Poppins Medium"/>
            </a:endParaRPr>
          </a:p>
          <a:p>
            <a:pPr indent="-381000" lvl="0" marL="914400" rtl="0" algn="l">
              <a:spcBef>
                <a:spcPts val="0"/>
              </a:spcBef>
              <a:spcAft>
                <a:spcPts val="0"/>
              </a:spcAft>
              <a:buClr>
                <a:schemeClr val="lt1"/>
              </a:buClr>
              <a:buSzPts val="2400"/>
              <a:buFont typeface="Poppins Medium"/>
              <a:buChar char="-"/>
            </a:pPr>
            <a:r>
              <a:rPr lang="en-US" sz="2400">
                <a:solidFill>
                  <a:schemeClr val="lt1"/>
                </a:solidFill>
                <a:latin typeface="Poppins Medium"/>
                <a:ea typeface="Poppins Medium"/>
                <a:cs typeface="Poppins Medium"/>
                <a:sym typeface="Poppins Medium"/>
              </a:rPr>
              <a:t>Proses Keputusan dan Perbaikan Manual</a:t>
            </a:r>
            <a:endParaRPr sz="2400">
              <a:solidFill>
                <a:schemeClr val="lt1"/>
              </a:solidFill>
              <a:latin typeface="Poppins Medium"/>
              <a:ea typeface="Poppins Medium"/>
              <a:cs typeface="Poppins Medium"/>
              <a:sym typeface="Poppins Medium"/>
            </a:endParaRPr>
          </a:p>
          <a:p>
            <a:pPr indent="0" lvl="0" marL="914400" rtl="0" algn="l">
              <a:spcBef>
                <a:spcPts val="0"/>
              </a:spcBef>
              <a:spcAft>
                <a:spcPts val="0"/>
              </a:spcAft>
              <a:buNone/>
            </a:pPr>
            <a:r>
              <a:rPr lang="en-US" sz="2400">
                <a:solidFill>
                  <a:schemeClr val="lt1"/>
                </a:solidFill>
                <a:latin typeface="Poppins Light"/>
                <a:ea typeface="Poppins Light"/>
                <a:cs typeface="Poppins Light"/>
                <a:sym typeface="Poppins Light"/>
              </a:rPr>
              <a:t>Langkah pertama adalah membuka file </a:t>
            </a:r>
            <a:r>
              <a:rPr i="1" lang="en-US" sz="2400">
                <a:solidFill>
                  <a:schemeClr val="lt1"/>
                </a:solidFill>
                <a:latin typeface="Poppins Light"/>
                <a:ea typeface="Poppins Light"/>
                <a:cs typeface="Poppins Light"/>
                <a:sym typeface="Poppins Light"/>
              </a:rPr>
              <a:t>index.html</a:t>
            </a:r>
            <a:r>
              <a:rPr lang="en-US" sz="2400">
                <a:solidFill>
                  <a:schemeClr val="lt1"/>
                </a:solidFill>
                <a:latin typeface="Poppins Light"/>
                <a:ea typeface="Poppins Light"/>
                <a:cs typeface="Poppins Light"/>
                <a:sym typeface="Poppins Light"/>
              </a:rPr>
              <a:t>, lalu akan terlihat penanda konflik dari Git yang memisahkan perubahan dari kedua developer.</a:t>
            </a:r>
            <a:br>
              <a:rPr lang="en-US" sz="2400">
                <a:solidFill>
                  <a:schemeClr val="lt1"/>
                </a:solidFill>
                <a:latin typeface="Poppins Light"/>
                <a:ea typeface="Poppins Light"/>
                <a:cs typeface="Poppins Light"/>
                <a:sym typeface="Poppins Light"/>
              </a:rPr>
            </a:br>
            <a:r>
              <a:rPr lang="en-US" sz="2400">
                <a:solidFill>
                  <a:schemeClr val="lt1"/>
                </a:solidFill>
                <a:latin typeface="Poppins Light"/>
                <a:ea typeface="Poppins Light"/>
                <a:cs typeface="Poppins Light"/>
                <a:sym typeface="Poppins Light"/>
              </a:rPr>
              <a:t>Sebagai tim dari Developer A&amp;B kami memutuskan untuk menggunakan nama atribut (name=”search-product”) yang lebih spesifik dan mendukung tujuan boosting performance.</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Light"/>
              <a:buChar char="●"/>
            </a:pPr>
            <a:r>
              <a:rPr lang="en-US" sz="2400">
                <a:solidFill>
                  <a:schemeClr val="lt1"/>
                </a:solidFill>
                <a:latin typeface="Poppins Medium"/>
                <a:ea typeface="Poppins Medium"/>
                <a:cs typeface="Poppins Medium"/>
                <a:sym typeface="Poppins Medium"/>
              </a:rPr>
              <a:t>Tindakan:</a:t>
            </a:r>
            <a:r>
              <a:rPr lang="en-US" sz="2400">
                <a:solidFill>
                  <a:schemeClr val="lt1"/>
                </a:solidFill>
                <a:latin typeface="Poppins Light"/>
                <a:ea typeface="Poppins Light"/>
                <a:cs typeface="Poppins Light"/>
                <a:sym typeface="Poppins Light"/>
              </a:rPr>
              <a:t> Edit file secara manual, hapus semua penanda (&lt;&lt;&lt;&lt;&lt;&lt;, ======, &gt;&gt;&gt;&gt;&gt;&gt;) dan pertahankan </a:t>
            </a:r>
            <a:r>
              <a:rPr lang="en-US" sz="2400">
                <a:solidFill>
                  <a:schemeClr val="lt1"/>
                </a:solidFill>
                <a:latin typeface="Poppins Light"/>
                <a:ea typeface="Poppins Light"/>
                <a:cs typeface="Poppins Light"/>
                <a:sym typeface="Poppins Light"/>
              </a:rPr>
              <a:t>atribut (name=”search-product”).</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Light"/>
              <a:buChar char="●"/>
            </a:pPr>
            <a:r>
              <a:rPr lang="en-US" sz="2400">
                <a:solidFill>
                  <a:schemeClr val="lt1"/>
                </a:solidFill>
                <a:latin typeface="Poppins Medium"/>
                <a:ea typeface="Poppins Medium"/>
                <a:cs typeface="Poppins Medium"/>
                <a:sym typeface="Poppins Medium"/>
              </a:rPr>
              <a:t>Hasil akhir:</a:t>
            </a:r>
            <a:r>
              <a:rPr lang="en-US" sz="2400">
                <a:solidFill>
                  <a:schemeClr val="lt1"/>
                </a:solidFill>
                <a:latin typeface="Poppins"/>
                <a:ea typeface="Poppins"/>
                <a:cs typeface="Poppins"/>
                <a:sym typeface="Poppins"/>
              </a:rPr>
              <a:t> </a:t>
            </a:r>
            <a:r>
              <a:rPr lang="en-US" sz="2400">
                <a:solidFill>
                  <a:schemeClr val="lt1"/>
                </a:solidFill>
                <a:latin typeface="Poppins Light"/>
                <a:ea typeface="Poppins Light"/>
                <a:cs typeface="Poppins Light"/>
                <a:sym typeface="Poppins Light"/>
              </a:rPr>
              <a:t>&lt;input type=”text” name=”search-product” /&gt;</a:t>
            </a:r>
            <a:endParaRPr sz="2400">
              <a:solidFill>
                <a:schemeClr val="lt1"/>
              </a:solidFill>
              <a:latin typeface="Poppins Light"/>
              <a:ea typeface="Poppins Light"/>
              <a:cs typeface="Poppins Light"/>
              <a:sym typeface="Poppins Light"/>
            </a:endParaRPr>
          </a:p>
          <a:p>
            <a:pPr indent="0" lvl="0" marL="0" rtl="0" algn="l">
              <a:spcBef>
                <a:spcPts val="0"/>
              </a:spcBef>
              <a:spcAft>
                <a:spcPts val="0"/>
              </a:spcAft>
              <a:buNone/>
            </a:pPr>
            <a:r>
              <a:t/>
            </a:r>
            <a:endParaRPr sz="2700">
              <a:solidFill>
                <a:schemeClr val="lt1"/>
              </a:solidFill>
              <a:latin typeface="Poppins Light"/>
              <a:ea typeface="Poppins Light"/>
              <a:cs typeface="Poppins Light"/>
              <a:sym typeface="Poppins Light"/>
            </a:endParaRPr>
          </a:p>
          <a:p>
            <a:pPr indent="-381000" lvl="0" marL="914400" rtl="0" algn="l">
              <a:spcBef>
                <a:spcPts val="0"/>
              </a:spcBef>
              <a:spcAft>
                <a:spcPts val="0"/>
              </a:spcAft>
              <a:buClr>
                <a:schemeClr val="lt1"/>
              </a:buClr>
              <a:buSzPts val="2400"/>
              <a:buFont typeface="Poppins Medium"/>
              <a:buChar char="-"/>
            </a:pPr>
            <a:r>
              <a:rPr lang="en-US" sz="2400">
                <a:solidFill>
                  <a:schemeClr val="lt1"/>
                </a:solidFill>
                <a:latin typeface="Poppins Medium"/>
                <a:ea typeface="Poppins Medium"/>
                <a:cs typeface="Poppins Medium"/>
                <a:sym typeface="Poppins Medium"/>
              </a:rPr>
              <a:t>Menyelesaikan Proses Merge dengan Git</a:t>
            </a:r>
            <a:endParaRPr sz="2400">
              <a:solidFill>
                <a:schemeClr val="lt1"/>
              </a:solidFill>
              <a:latin typeface="Poppins Medium"/>
              <a:ea typeface="Poppins Medium"/>
              <a:cs typeface="Poppins Medium"/>
              <a:sym typeface="Poppins Medium"/>
            </a:endParaRPr>
          </a:p>
          <a:p>
            <a:pPr indent="0" lvl="0" marL="914400" rtl="0" algn="l">
              <a:spcBef>
                <a:spcPts val="0"/>
              </a:spcBef>
              <a:spcAft>
                <a:spcPts val="0"/>
              </a:spcAft>
              <a:buNone/>
            </a:pPr>
            <a:r>
              <a:rPr lang="en-US" sz="2400">
                <a:solidFill>
                  <a:schemeClr val="lt1"/>
                </a:solidFill>
                <a:latin typeface="Poppins Light"/>
                <a:ea typeface="Poppins Light"/>
                <a:cs typeface="Poppins Light"/>
                <a:sym typeface="Poppins Light"/>
              </a:rPr>
              <a:t>Setelah file diperbaiki, harus melakukan update pada Git.</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Light"/>
              <a:buChar char="●"/>
            </a:pPr>
            <a:r>
              <a:rPr lang="en-US" sz="2400">
                <a:solidFill>
                  <a:schemeClr val="lt1"/>
                </a:solidFill>
                <a:latin typeface="Poppins Medium"/>
                <a:ea typeface="Poppins Medium"/>
                <a:cs typeface="Poppins Medium"/>
                <a:sym typeface="Poppins Medium"/>
              </a:rPr>
              <a:t>Langkah 1:</a:t>
            </a:r>
            <a:r>
              <a:rPr lang="en-US" sz="2400">
                <a:solidFill>
                  <a:schemeClr val="lt1"/>
                </a:solidFill>
                <a:latin typeface="Poppins Light"/>
                <a:ea typeface="Poppins Light"/>
                <a:cs typeface="Poppins Light"/>
                <a:sym typeface="Poppins Light"/>
              </a:rPr>
              <a:t> Staging Perubahan</a:t>
            </a:r>
            <a:endParaRPr sz="2400">
              <a:solidFill>
                <a:schemeClr val="lt1"/>
              </a:solidFill>
              <a:latin typeface="Poppins Light"/>
              <a:ea typeface="Poppins Light"/>
              <a:cs typeface="Poppins Light"/>
              <a:sym typeface="Poppins Light"/>
            </a:endParaRPr>
          </a:p>
          <a:p>
            <a:pPr indent="0" lvl="0" marL="1371600" rtl="0" algn="l">
              <a:spcBef>
                <a:spcPts val="0"/>
              </a:spcBef>
              <a:spcAft>
                <a:spcPts val="0"/>
              </a:spcAft>
              <a:buNone/>
            </a:pPr>
            <a:r>
              <a:rPr lang="en-US" sz="2400">
                <a:solidFill>
                  <a:schemeClr val="lt1"/>
                </a:solidFill>
                <a:latin typeface="Poppins Light"/>
                <a:ea typeface="Poppins Light"/>
                <a:cs typeface="Poppins Light"/>
                <a:sym typeface="Poppins Light"/>
              </a:rPr>
              <a:t>Menggunakan perintah “git add” untuk menambahkan file yang telah diseslesaikan ke staging area.</a:t>
            </a:r>
            <a:endParaRPr sz="2400">
              <a:solidFill>
                <a:schemeClr val="lt1"/>
              </a:solidFill>
              <a:latin typeface="Poppins Light"/>
              <a:ea typeface="Poppins Light"/>
              <a:cs typeface="Poppins Light"/>
              <a:sym typeface="Poppins Light"/>
            </a:endParaRPr>
          </a:p>
          <a:p>
            <a:pPr indent="-381000" lvl="0" marL="1257300" rtl="0" algn="l">
              <a:spcBef>
                <a:spcPts val="0"/>
              </a:spcBef>
              <a:spcAft>
                <a:spcPts val="0"/>
              </a:spcAft>
              <a:buClr>
                <a:schemeClr val="lt1"/>
              </a:buClr>
              <a:buSzPts val="2400"/>
              <a:buFont typeface="Poppins Light"/>
              <a:buChar char="●"/>
            </a:pPr>
            <a:r>
              <a:rPr lang="en-US" sz="2400">
                <a:solidFill>
                  <a:schemeClr val="lt1"/>
                </a:solidFill>
                <a:latin typeface="Poppins Medium"/>
                <a:ea typeface="Poppins Medium"/>
                <a:cs typeface="Poppins Medium"/>
                <a:sym typeface="Poppins Medium"/>
              </a:rPr>
              <a:t>Langkah 2:</a:t>
            </a:r>
            <a:r>
              <a:rPr lang="en-US" sz="2400">
                <a:solidFill>
                  <a:schemeClr val="lt1"/>
                </a:solidFill>
                <a:latin typeface="Poppins"/>
                <a:ea typeface="Poppins"/>
                <a:cs typeface="Poppins"/>
                <a:sym typeface="Poppins"/>
              </a:rPr>
              <a:t> </a:t>
            </a:r>
            <a:r>
              <a:rPr lang="en-US" sz="2400">
                <a:solidFill>
                  <a:schemeClr val="lt1"/>
                </a:solidFill>
                <a:latin typeface="Poppins Light"/>
                <a:ea typeface="Poppins Light"/>
                <a:cs typeface="Poppins Light"/>
                <a:sym typeface="Poppins Light"/>
              </a:rPr>
              <a:t>Commit Penyelesaian</a:t>
            </a:r>
            <a:endParaRPr sz="2400">
              <a:solidFill>
                <a:schemeClr val="lt1"/>
              </a:solidFill>
              <a:latin typeface="Poppins Light"/>
              <a:ea typeface="Poppins Light"/>
              <a:cs typeface="Poppins Light"/>
              <a:sym typeface="Poppins Light"/>
            </a:endParaRPr>
          </a:p>
          <a:p>
            <a:pPr indent="0" lvl="0" marL="1371600" rtl="0" algn="l">
              <a:spcBef>
                <a:spcPts val="0"/>
              </a:spcBef>
              <a:spcAft>
                <a:spcPts val="0"/>
              </a:spcAft>
              <a:buNone/>
            </a:pPr>
            <a:r>
              <a:rPr lang="en-US" sz="2400">
                <a:solidFill>
                  <a:schemeClr val="lt1"/>
                </a:solidFill>
                <a:latin typeface="Poppins Light"/>
                <a:ea typeface="Poppins Light"/>
                <a:cs typeface="Poppins Light"/>
                <a:sym typeface="Poppins Light"/>
              </a:rPr>
              <a:t>Melakukan commit untuk menyelesaikan proses penggabungan.</a:t>
            </a:r>
            <a:endParaRPr sz="2400">
              <a:solidFill>
                <a:schemeClr val="lt1"/>
              </a:solidFill>
              <a:latin typeface="Poppins Light"/>
              <a:ea typeface="Poppins Light"/>
              <a:cs typeface="Poppins Light"/>
              <a:sym typeface="Poppins Light"/>
            </a:endParaRPr>
          </a:p>
          <a:p>
            <a:pPr indent="0" lvl="0" marL="914400" rtl="0" algn="l">
              <a:spcBef>
                <a:spcPts val="0"/>
              </a:spcBef>
              <a:spcAft>
                <a:spcPts val="0"/>
              </a:spcAft>
              <a:buNone/>
            </a:pPr>
            <a:r>
              <a:rPr lang="en-US" sz="2400">
                <a:solidFill>
                  <a:schemeClr val="lt1"/>
                </a:solidFill>
                <a:latin typeface="Poppins Light"/>
                <a:ea typeface="Poppins Light"/>
                <a:cs typeface="Poppins Light"/>
                <a:sym typeface="Poppins Light"/>
              </a:rPr>
              <a:t>Setelah kedua langkah ini selesai, proses merge harusnya akan berhasil.</a:t>
            </a:r>
            <a:endParaRPr sz="2400">
              <a:solidFill>
                <a:schemeClr val="lt1"/>
              </a:solidFill>
              <a:latin typeface="Poppins Light"/>
              <a:ea typeface="Poppins Light"/>
              <a:cs typeface="Poppins Light"/>
              <a:sym typeface="Poppins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